
<file path=[Content_Types].xml><?xml version="1.0" encoding="utf-8"?>
<Types xmlns="http://schemas.openxmlformats.org/package/2006/content-types">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theme/theme1.xml" ContentType="application/vnd.openxmlformats-officedocument.theme+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media/image9.png" ContentType="image/png"/>
  <Override PartName="/ppt/media/image1.png" ContentType="image/png"/>
  <Override PartName="/ppt/media/image2.png" ContentType="image/png"/>
  <Override PartName="/ppt/media/image3.png" ContentType="image/png"/>
  <Override PartName="/ppt/media/image4.png" ContentType="image/png"/>
  <Override PartName="/ppt/media/image5.png" ContentType="image/png"/>
  <Override PartName="/ppt/media/image6.png" ContentType="image/png"/>
  <Override PartName="/ppt/media/image7.png" ContentType="image/png"/>
  <Override PartName="/ppt/media/image8.png" ContentType="image/png"/>
  <Override PartName="/ppt/media/image10.png" ContentType="image/png"/>
  <Override PartName="/ppt/media/image11.png" ContentType="image/png"/>
  <Override PartName="/ppt/media/image12.png" ContentType="image/png"/>
  <Override PartName="/ppt/media/image13.png" ContentType="image/png"/>
  <Override PartName="/ppt/media/image14.png" ContentType="image/png"/>
  <Override PartName="/ppt/_rels/presentation.xml.rels" ContentType="application/vnd.openxmlformats-package.relationships+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Lst>
  <p:sldSz cx="10080625" cy="7559675"/>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301320"/>
            <a:ext cx="9071640" cy="126216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27" name="PlaceHolder 2"/>
          <p:cNvSpPr>
            <a:spLocks noGrp="1"/>
          </p:cNvSpPr>
          <p:nvPr>
            <p:ph type="body"/>
          </p:nvPr>
        </p:nvSpPr>
        <p:spPr>
          <a:xfrm>
            <a:off x="504000" y="1769040"/>
            <a:ext cx="9071640" cy="209124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28" name="PlaceHolder 3"/>
          <p:cNvSpPr>
            <a:spLocks noGrp="1"/>
          </p:cNvSpPr>
          <p:nvPr>
            <p:ph type="body"/>
          </p:nvPr>
        </p:nvSpPr>
        <p:spPr>
          <a:xfrm>
            <a:off x="504000" y="4059360"/>
            <a:ext cx="9071640" cy="209124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504000" y="301320"/>
            <a:ext cx="9071640" cy="126216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30" name="PlaceHolder 2"/>
          <p:cNvSpPr>
            <a:spLocks noGrp="1"/>
          </p:cNvSpPr>
          <p:nvPr>
            <p:ph type="body"/>
          </p:nvPr>
        </p:nvSpPr>
        <p:spPr>
          <a:xfrm>
            <a:off x="504000" y="1769040"/>
            <a:ext cx="4426920" cy="209124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31" name="PlaceHolder 3"/>
          <p:cNvSpPr>
            <a:spLocks noGrp="1"/>
          </p:cNvSpPr>
          <p:nvPr>
            <p:ph type="body"/>
          </p:nvPr>
        </p:nvSpPr>
        <p:spPr>
          <a:xfrm>
            <a:off x="5152680" y="1769040"/>
            <a:ext cx="4426920" cy="209124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32" name="PlaceHolder 4"/>
          <p:cNvSpPr>
            <a:spLocks noGrp="1"/>
          </p:cNvSpPr>
          <p:nvPr>
            <p:ph type="body"/>
          </p:nvPr>
        </p:nvSpPr>
        <p:spPr>
          <a:xfrm>
            <a:off x="5152680" y="4059360"/>
            <a:ext cx="4426920" cy="209124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33" name="PlaceHolder 5"/>
          <p:cNvSpPr>
            <a:spLocks noGrp="1"/>
          </p:cNvSpPr>
          <p:nvPr>
            <p:ph type="body"/>
          </p:nvPr>
        </p:nvSpPr>
        <p:spPr>
          <a:xfrm>
            <a:off x="504000" y="4059360"/>
            <a:ext cx="4426920" cy="209124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504000" y="301320"/>
            <a:ext cx="9071640" cy="126216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35" name="PlaceHolder 2"/>
          <p:cNvSpPr>
            <a:spLocks noGrp="1"/>
          </p:cNvSpPr>
          <p:nvPr>
            <p:ph type="body"/>
          </p:nvPr>
        </p:nvSpPr>
        <p:spPr>
          <a:xfrm>
            <a:off x="504000" y="1769040"/>
            <a:ext cx="9071640" cy="438444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36" name="PlaceHolder 3"/>
          <p:cNvSpPr>
            <a:spLocks noGrp="1"/>
          </p:cNvSpPr>
          <p:nvPr>
            <p:ph type="body"/>
          </p:nvPr>
        </p:nvSpPr>
        <p:spPr>
          <a:xfrm>
            <a:off x="504000" y="1769040"/>
            <a:ext cx="9071640" cy="438444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pic>
        <p:nvPicPr>
          <p:cNvPr id="37" name="" descr=""/>
          <p:cNvPicPr/>
          <p:nvPr/>
        </p:nvPicPr>
        <p:blipFill>
          <a:blip r:embed="rId2"/>
          <a:stretch/>
        </p:blipFill>
        <p:spPr>
          <a:xfrm>
            <a:off x="2292120" y="1768680"/>
            <a:ext cx="5495040" cy="4384440"/>
          </a:xfrm>
          <a:prstGeom prst="rect">
            <a:avLst/>
          </a:prstGeom>
          <a:ln>
            <a:noFill/>
          </a:ln>
        </p:spPr>
      </p:pic>
      <p:pic>
        <p:nvPicPr>
          <p:cNvPr id="38" name="" descr=""/>
          <p:cNvPicPr/>
          <p:nvPr/>
        </p:nvPicPr>
        <p:blipFill>
          <a:blip r:embed="rId3"/>
          <a:stretch/>
        </p:blipFill>
        <p:spPr>
          <a:xfrm>
            <a:off x="2292120" y="1768680"/>
            <a:ext cx="5495040" cy="4384440"/>
          </a:xfrm>
          <a:prstGeom prst="rect">
            <a:avLst/>
          </a:prstGeom>
          <a:ln>
            <a:noFill/>
          </a:ln>
        </p:spPr>
      </p:pic>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504000" y="301320"/>
            <a:ext cx="9071640" cy="126216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6" name="PlaceHolder 2"/>
          <p:cNvSpPr>
            <a:spLocks noGrp="1"/>
          </p:cNvSpPr>
          <p:nvPr>
            <p:ph type="subTitle"/>
          </p:nvPr>
        </p:nvSpPr>
        <p:spPr>
          <a:xfrm>
            <a:off x="504000" y="1769040"/>
            <a:ext cx="9071640" cy="4384440"/>
          </a:xfrm>
          <a:prstGeom prst="rect">
            <a:avLst/>
          </a:prstGeom>
        </p:spPr>
        <p:txBody>
          <a:bodyPr lIns="0" rIns="0" tIns="0" bIns="0" anchor="ctr"/>
          <a:p>
            <a:pPr algn="ctr"/>
            <a:endParaRPr b="0" lang="en-US" sz="3200" spc="-1" strike="noStrike">
              <a:solidFill>
                <a:srgbClr val="000000"/>
              </a:solidFill>
              <a:uFill>
                <a:solidFill>
                  <a:srgbClr val="ffffff"/>
                </a:solidFill>
              </a:u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504000" y="301320"/>
            <a:ext cx="9071640" cy="126216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8" name="PlaceHolder 2"/>
          <p:cNvSpPr>
            <a:spLocks noGrp="1"/>
          </p:cNvSpPr>
          <p:nvPr>
            <p:ph type="body"/>
          </p:nvPr>
        </p:nvSpPr>
        <p:spPr>
          <a:xfrm>
            <a:off x="504000" y="1769040"/>
            <a:ext cx="9071640" cy="438444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301320"/>
            <a:ext cx="9071640" cy="126216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10" name="PlaceHolder 2"/>
          <p:cNvSpPr>
            <a:spLocks noGrp="1"/>
          </p:cNvSpPr>
          <p:nvPr>
            <p:ph type="body"/>
          </p:nvPr>
        </p:nvSpPr>
        <p:spPr>
          <a:xfrm>
            <a:off x="504000" y="1769040"/>
            <a:ext cx="4426920" cy="438444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11" name="PlaceHolder 3"/>
          <p:cNvSpPr>
            <a:spLocks noGrp="1"/>
          </p:cNvSpPr>
          <p:nvPr>
            <p:ph type="body"/>
          </p:nvPr>
        </p:nvSpPr>
        <p:spPr>
          <a:xfrm>
            <a:off x="5152680" y="1769040"/>
            <a:ext cx="4426920" cy="438444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504000" y="301320"/>
            <a:ext cx="9071640" cy="126216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504000" y="301320"/>
            <a:ext cx="9071640" cy="5851800"/>
          </a:xfrm>
          <a:prstGeom prst="rect">
            <a:avLst/>
          </a:prstGeom>
        </p:spPr>
        <p:txBody>
          <a:bodyPr lIns="0" rIns="0" tIns="0" bIns="0" anchor="ctr"/>
          <a:p>
            <a:pPr algn="ctr"/>
            <a:endParaRPr b="0" lang="en-US" sz="3200" spc="-1" strike="noStrike">
              <a:solidFill>
                <a:srgbClr val="000000"/>
              </a:solidFill>
              <a:uFill>
                <a:solidFill>
                  <a:srgbClr val="ffffff"/>
                </a:solidFill>
              </a:u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504000" y="301320"/>
            <a:ext cx="9071640" cy="126216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15" name="PlaceHolder 2"/>
          <p:cNvSpPr>
            <a:spLocks noGrp="1"/>
          </p:cNvSpPr>
          <p:nvPr>
            <p:ph type="body"/>
          </p:nvPr>
        </p:nvSpPr>
        <p:spPr>
          <a:xfrm>
            <a:off x="504000" y="1769040"/>
            <a:ext cx="4426920" cy="209124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16" name="PlaceHolder 3"/>
          <p:cNvSpPr>
            <a:spLocks noGrp="1"/>
          </p:cNvSpPr>
          <p:nvPr>
            <p:ph type="body"/>
          </p:nvPr>
        </p:nvSpPr>
        <p:spPr>
          <a:xfrm>
            <a:off x="504000" y="4059360"/>
            <a:ext cx="4426920" cy="209124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17" name="PlaceHolder 4"/>
          <p:cNvSpPr>
            <a:spLocks noGrp="1"/>
          </p:cNvSpPr>
          <p:nvPr>
            <p:ph type="body"/>
          </p:nvPr>
        </p:nvSpPr>
        <p:spPr>
          <a:xfrm>
            <a:off x="5152680" y="1769040"/>
            <a:ext cx="4426920" cy="438444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504000" y="301320"/>
            <a:ext cx="9071640" cy="126216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19" name="PlaceHolder 2"/>
          <p:cNvSpPr>
            <a:spLocks noGrp="1"/>
          </p:cNvSpPr>
          <p:nvPr>
            <p:ph type="body"/>
          </p:nvPr>
        </p:nvSpPr>
        <p:spPr>
          <a:xfrm>
            <a:off x="504000" y="1769040"/>
            <a:ext cx="4426920" cy="438444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20" name="PlaceHolder 3"/>
          <p:cNvSpPr>
            <a:spLocks noGrp="1"/>
          </p:cNvSpPr>
          <p:nvPr>
            <p:ph type="body"/>
          </p:nvPr>
        </p:nvSpPr>
        <p:spPr>
          <a:xfrm>
            <a:off x="5152680" y="1769040"/>
            <a:ext cx="4426920" cy="209124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21" name="PlaceHolder 4"/>
          <p:cNvSpPr>
            <a:spLocks noGrp="1"/>
          </p:cNvSpPr>
          <p:nvPr>
            <p:ph type="body"/>
          </p:nvPr>
        </p:nvSpPr>
        <p:spPr>
          <a:xfrm>
            <a:off x="5152680" y="4059360"/>
            <a:ext cx="4426920" cy="209124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504000" y="301320"/>
            <a:ext cx="9071640" cy="126216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23" name="PlaceHolder 2"/>
          <p:cNvSpPr>
            <a:spLocks noGrp="1"/>
          </p:cNvSpPr>
          <p:nvPr>
            <p:ph type="body"/>
          </p:nvPr>
        </p:nvSpPr>
        <p:spPr>
          <a:xfrm>
            <a:off x="504000" y="1769040"/>
            <a:ext cx="4426920" cy="209124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24" name="PlaceHolder 3"/>
          <p:cNvSpPr>
            <a:spLocks noGrp="1"/>
          </p:cNvSpPr>
          <p:nvPr>
            <p:ph type="body"/>
          </p:nvPr>
        </p:nvSpPr>
        <p:spPr>
          <a:xfrm>
            <a:off x="5152680" y="1769040"/>
            <a:ext cx="4426920" cy="209124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25" name="PlaceHolder 4"/>
          <p:cNvSpPr>
            <a:spLocks noGrp="1"/>
          </p:cNvSpPr>
          <p:nvPr>
            <p:ph type="body"/>
          </p:nvPr>
        </p:nvSpPr>
        <p:spPr>
          <a:xfrm>
            <a:off x="504000" y="4059360"/>
            <a:ext cx="9071640" cy="209124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0" name="PlaceHolder 1"/>
          <p:cNvSpPr>
            <a:spLocks noGrp="1"/>
          </p:cNvSpPr>
          <p:nvPr>
            <p:ph type="title"/>
          </p:nvPr>
        </p:nvSpPr>
        <p:spPr>
          <a:xfrm>
            <a:off x="504000" y="301320"/>
            <a:ext cx="9071640" cy="1262160"/>
          </a:xfrm>
          <a:prstGeom prst="rect">
            <a:avLst/>
          </a:prstGeom>
        </p:spPr>
        <p:txBody>
          <a:bodyPr lIns="0" rIns="0" tIns="0" bIns="0" anchor="ctr"/>
          <a:p>
            <a:pPr algn="ctr"/>
            <a:r>
              <a:rPr b="0" lang="en-US" sz="4400" spc="-1" strike="noStrike">
                <a:solidFill>
                  <a:srgbClr val="000000"/>
                </a:solidFill>
                <a:uFill>
                  <a:solidFill>
                    <a:srgbClr val="ffffff"/>
                  </a:solidFill>
                </a:uFill>
                <a:latin typeface="Arial"/>
              </a:rPr>
              <a:t>Click to edit the title text format</a:t>
            </a:r>
            <a:endParaRPr b="0" lang="en-US" sz="4400" spc="-1" strike="noStrike">
              <a:solidFill>
                <a:srgbClr val="000000"/>
              </a:solidFill>
              <a:uFill>
                <a:solidFill>
                  <a:srgbClr val="ffffff"/>
                </a:solidFill>
              </a:uFill>
              <a:latin typeface="Arial"/>
            </a:endParaRPr>
          </a:p>
        </p:txBody>
      </p:sp>
      <p:sp>
        <p:nvSpPr>
          <p:cNvPr id="1" name="PlaceHolder 2"/>
          <p:cNvSpPr>
            <a:spLocks noGrp="1"/>
          </p:cNvSpPr>
          <p:nvPr>
            <p:ph type="body"/>
          </p:nvPr>
        </p:nvSpPr>
        <p:spPr>
          <a:xfrm>
            <a:off x="504000" y="1769040"/>
            <a:ext cx="9071640" cy="4384440"/>
          </a:xfrm>
          <a:prstGeom prst="rect">
            <a:avLst/>
          </a:prstGeom>
        </p:spPr>
        <p:txBody>
          <a:bodyPr lIns="0" rIns="0" tIns="0" bIns="0"/>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Click to edit the outline text format</a:t>
            </a:r>
            <a:endParaRPr b="0" lang="en-US" sz="32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Arial"/>
              </a:rPr>
              <a:t>Second Outline Level</a:t>
            </a:r>
            <a:endParaRPr b="0" lang="en-US" sz="28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b="0" lang="en-US" sz="2400" spc="-1" strike="noStrike">
                <a:solidFill>
                  <a:srgbClr val="000000"/>
                </a:solidFill>
                <a:uFill>
                  <a:solidFill>
                    <a:srgbClr val="ffffff"/>
                  </a:solidFill>
                </a:uFill>
                <a:latin typeface="Arial"/>
              </a:rPr>
              <a:t>Third Outline Level</a:t>
            </a:r>
            <a:endParaRPr b="0" lang="en-US" sz="2400" spc="-1" strike="noStrike">
              <a:solidFill>
                <a:srgbClr val="000000"/>
              </a:solidFill>
              <a:uFill>
                <a:solidFill>
                  <a:srgbClr val="ffffff"/>
                </a:solidFill>
              </a:uFill>
              <a:latin typeface="Arial"/>
            </a:endParaRPr>
          </a:p>
          <a:p>
            <a:pPr lvl="3" marL="1728000" indent="-216000">
              <a:buClr>
                <a:srgbClr val="000000"/>
              </a:buClr>
              <a:buSzPct val="75000"/>
              <a:buFont typeface="Symbol" charset="2"/>
              <a:buChar char=""/>
            </a:pPr>
            <a:r>
              <a:rPr b="0" lang="en-US" sz="2000" spc="-1" strike="noStrike">
                <a:solidFill>
                  <a:srgbClr val="000000"/>
                </a:solidFill>
                <a:uFill>
                  <a:solidFill>
                    <a:srgbClr val="ffffff"/>
                  </a:solidFill>
                </a:uFill>
                <a:latin typeface="Arial"/>
              </a:rPr>
              <a:t>Fourth Outline Level</a:t>
            </a:r>
            <a:endParaRPr b="0" lang="en-US" sz="2000" spc="-1" strike="noStrike">
              <a:solidFill>
                <a:srgbClr val="000000"/>
              </a:solidFill>
              <a:uFill>
                <a:solidFill>
                  <a:srgbClr val="ffffff"/>
                </a:solidFill>
              </a:uFill>
              <a:latin typeface="Arial"/>
            </a:endParaRPr>
          </a:p>
          <a:p>
            <a:pPr lvl="4" marL="2160000" indent="-216000">
              <a:buClr>
                <a:srgbClr val="000000"/>
              </a:buClr>
              <a:buSzPct val="45000"/>
              <a:buFont typeface="Wingdings" charset="2"/>
              <a:buChar char=""/>
            </a:pPr>
            <a:r>
              <a:rPr b="0" lang="en-US" sz="2000" spc="-1" strike="noStrike">
                <a:solidFill>
                  <a:srgbClr val="000000"/>
                </a:solidFill>
                <a:uFill>
                  <a:solidFill>
                    <a:srgbClr val="ffffff"/>
                  </a:solidFill>
                </a:uFill>
                <a:latin typeface="Arial"/>
              </a:rPr>
              <a:t>Fifth Outline Level</a:t>
            </a:r>
            <a:endParaRPr b="0" lang="en-US" sz="2000" spc="-1" strike="noStrike">
              <a:solidFill>
                <a:srgbClr val="000000"/>
              </a:solidFill>
              <a:uFill>
                <a:solidFill>
                  <a:srgbClr val="ffffff"/>
                </a:solidFill>
              </a:uFill>
              <a:latin typeface="Arial"/>
            </a:endParaRPr>
          </a:p>
          <a:p>
            <a:pPr lvl="5" marL="2592000" indent="-216000">
              <a:buClr>
                <a:srgbClr val="000000"/>
              </a:buClr>
              <a:buSzPct val="45000"/>
              <a:buFont typeface="Wingdings" charset="2"/>
              <a:buChar char=""/>
            </a:pPr>
            <a:r>
              <a:rPr b="0" lang="en-US" sz="2000" spc="-1" strike="noStrike">
                <a:solidFill>
                  <a:srgbClr val="000000"/>
                </a:solidFill>
                <a:uFill>
                  <a:solidFill>
                    <a:srgbClr val="ffffff"/>
                  </a:solidFill>
                </a:uFill>
                <a:latin typeface="Arial"/>
              </a:rPr>
              <a:t>Sixth Outline Level</a:t>
            </a:r>
            <a:endParaRPr b="0" lang="en-US" sz="2000" spc="-1" strike="noStrike">
              <a:solidFill>
                <a:srgbClr val="000000"/>
              </a:solidFill>
              <a:uFill>
                <a:solidFill>
                  <a:srgbClr val="ffffff"/>
                </a:solidFill>
              </a:uFill>
              <a:latin typeface="Arial"/>
            </a:endParaRPr>
          </a:p>
          <a:p>
            <a:pPr lvl="6" marL="3024000" indent="-216000">
              <a:buClr>
                <a:srgbClr val="000000"/>
              </a:buClr>
              <a:buSzPct val="45000"/>
              <a:buFont typeface="Wingdings" charset="2"/>
              <a:buChar char=""/>
            </a:pPr>
            <a:r>
              <a:rPr b="0" lang="en-US" sz="2000" spc="-1" strike="noStrike">
                <a:solidFill>
                  <a:srgbClr val="000000"/>
                </a:solidFill>
                <a:uFill>
                  <a:solidFill>
                    <a:srgbClr val="ffffff"/>
                  </a:solidFill>
                </a:uFill>
                <a:latin typeface="Arial"/>
              </a:rPr>
              <a:t>Seventh Outline Level</a:t>
            </a:r>
            <a:endParaRPr b="0" lang="en-US" sz="2000" spc="-1" strike="noStrike">
              <a:solidFill>
                <a:srgbClr val="000000"/>
              </a:solidFill>
              <a:uFill>
                <a:solidFill>
                  <a:srgbClr val="ffffff"/>
                </a:solidFill>
              </a:uFill>
              <a:latin typeface="Arial"/>
            </a:endParaRPr>
          </a:p>
        </p:txBody>
      </p:sp>
      <p:sp>
        <p:nvSpPr>
          <p:cNvPr id="2" name="PlaceHolder 3"/>
          <p:cNvSpPr>
            <a:spLocks noGrp="1"/>
          </p:cNvSpPr>
          <p:nvPr>
            <p:ph type="dt"/>
          </p:nvPr>
        </p:nvSpPr>
        <p:spPr>
          <a:xfrm>
            <a:off x="504000" y="6887160"/>
            <a:ext cx="2348280" cy="521280"/>
          </a:xfrm>
          <a:prstGeom prst="rect">
            <a:avLst/>
          </a:prstGeom>
        </p:spPr>
        <p:txBody>
          <a:bodyPr lIns="0" rIns="0" tIns="0" bIns="0"/>
          <a:p>
            <a:r>
              <a:rPr b="0" lang="en-US" sz="1400" spc="-1" strike="noStrike">
                <a:solidFill>
                  <a:srgbClr val="000000"/>
                </a:solidFill>
                <a:uFill>
                  <a:solidFill>
                    <a:srgbClr val="ffffff"/>
                  </a:solidFill>
                </a:uFill>
                <a:latin typeface="Times New Roman"/>
              </a:rPr>
              <a:t>&lt;date/time&gt;</a:t>
            </a:r>
            <a:endParaRPr b="0" lang="en-US" sz="1400" spc="-1" strike="noStrike">
              <a:solidFill>
                <a:srgbClr val="000000"/>
              </a:solidFill>
              <a:uFill>
                <a:solidFill>
                  <a:srgbClr val="ffffff"/>
                </a:solidFill>
              </a:uFill>
              <a:latin typeface="Times New Roman"/>
            </a:endParaRPr>
          </a:p>
        </p:txBody>
      </p:sp>
      <p:sp>
        <p:nvSpPr>
          <p:cNvPr id="3" name="PlaceHolder 4"/>
          <p:cNvSpPr>
            <a:spLocks noGrp="1"/>
          </p:cNvSpPr>
          <p:nvPr>
            <p:ph type="ftr"/>
          </p:nvPr>
        </p:nvSpPr>
        <p:spPr>
          <a:xfrm>
            <a:off x="3447360" y="6887160"/>
            <a:ext cx="3195000" cy="521280"/>
          </a:xfrm>
          <a:prstGeom prst="rect">
            <a:avLst/>
          </a:prstGeom>
        </p:spPr>
        <p:txBody>
          <a:bodyPr lIns="0" rIns="0" tIns="0" bIns="0"/>
          <a:p>
            <a:pPr algn="ctr"/>
            <a:r>
              <a:rPr b="0" lang="en-US" sz="1400" spc="-1" strike="noStrike">
                <a:solidFill>
                  <a:srgbClr val="000000"/>
                </a:solidFill>
                <a:uFill>
                  <a:solidFill>
                    <a:srgbClr val="ffffff"/>
                  </a:solidFill>
                </a:uFill>
                <a:latin typeface="Times New Roman"/>
              </a:rPr>
              <a:t>&lt;footer&gt;</a:t>
            </a:r>
            <a:endParaRPr b="0" lang="en-US" sz="1400" spc="-1" strike="noStrike">
              <a:solidFill>
                <a:srgbClr val="000000"/>
              </a:solidFill>
              <a:uFill>
                <a:solidFill>
                  <a:srgbClr val="ffffff"/>
                </a:solidFill>
              </a:uFill>
              <a:latin typeface="Times New Roman"/>
            </a:endParaRPr>
          </a:p>
        </p:txBody>
      </p:sp>
      <p:sp>
        <p:nvSpPr>
          <p:cNvPr id="4" name="PlaceHolder 5"/>
          <p:cNvSpPr>
            <a:spLocks noGrp="1"/>
          </p:cNvSpPr>
          <p:nvPr>
            <p:ph type="sldNum"/>
          </p:nvPr>
        </p:nvSpPr>
        <p:spPr>
          <a:xfrm>
            <a:off x="7227360" y="6887160"/>
            <a:ext cx="2348280" cy="521280"/>
          </a:xfrm>
          <a:prstGeom prst="rect">
            <a:avLst/>
          </a:prstGeom>
        </p:spPr>
        <p:txBody>
          <a:bodyPr lIns="0" rIns="0" tIns="0" bIns="0"/>
          <a:p>
            <a:pPr algn="r"/>
            <a:fld id="{F357B0B0-7B6D-40CE-B51A-54CEBEBC0340}" type="slidenum">
              <a:rPr b="0" lang="en-US" sz="1400" spc="-1" strike="noStrike">
                <a:solidFill>
                  <a:srgbClr val="000000"/>
                </a:solidFill>
                <a:uFill>
                  <a:solidFill>
                    <a:srgbClr val="ffffff"/>
                  </a:solidFill>
                </a:uFill>
                <a:latin typeface="Times New Roman"/>
              </a:rPr>
              <a:t>&lt;number&gt;</a:t>
            </a:fld>
            <a:endParaRPr b="0" lang="en-US" sz="1400" spc="-1" strike="noStrike">
              <a:solidFill>
                <a:srgbClr val="000000"/>
              </a:solidFill>
              <a:uFill>
                <a:solidFill>
                  <a:srgbClr val="ffffff"/>
                </a:solidFill>
              </a:uFill>
              <a:latin typeface="Times New Roman"/>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image" Target="../media/image11.png"/><Relationship Id="rId2" Type="http://schemas.openxmlformats.org/officeDocument/2006/relationships/slideLayout" Target="../slideLayouts/slideLayout1.xml"/>
</Relationships>
</file>

<file path=ppt/slides/_rels/slide11.xml.rels><?xml version="1.0" encoding="UTF-8"?>
<Relationships xmlns="http://schemas.openxmlformats.org/package/2006/relationships"><Relationship Id="rId1" Type="http://schemas.openxmlformats.org/officeDocument/2006/relationships/image" Target="../media/image12.png"/><Relationship Id="rId2" Type="http://schemas.openxmlformats.org/officeDocument/2006/relationships/slideLayout" Target="../slideLayouts/slideLayout1.xml"/>
</Relationships>
</file>

<file path=ppt/slides/_rels/slide12.xml.rels><?xml version="1.0" encoding="UTF-8"?>
<Relationships xmlns="http://schemas.openxmlformats.org/package/2006/relationships"><Relationship Id="rId1" Type="http://schemas.openxmlformats.org/officeDocument/2006/relationships/image" Target="../media/image13.png"/><Relationship Id="rId2" Type="http://schemas.openxmlformats.org/officeDocument/2006/relationships/image" Target="../media/image14.png"/><Relationship Id="rId3"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image" Target="../media/image4.png"/><Relationship Id="rId2"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5.xml"/>
</Relationships>
</file>

<file path=ppt/slides/_rels/slide4.xml.rels><?xml version="1.0" encoding="UTF-8"?>
<Relationships xmlns="http://schemas.openxmlformats.org/package/2006/relationships"><Relationship Id="rId1" Type="http://schemas.openxmlformats.org/officeDocument/2006/relationships/image" Target="../media/image5.png"/><Relationship Id="rId2" Type="http://schemas.openxmlformats.org/officeDocument/2006/relationships/slideLayout" Target="../slideLayouts/slideLayout5.xml"/>
</Relationships>
</file>

<file path=ppt/slides/_rels/slide5.xml.rels><?xml version="1.0" encoding="UTF-8"?>
<Relationships xmlns="http://schemas.openxmlformats.org/package/2006/relationships"><Relationship Id="rId1" Type="http://schemas.openxmlformats.org/officeDocument/2006/relationships/image" Target="../media/image6.png"/><Relationship Id="rId2" Type="http://schemas.openxmlformats.org/officeDocument/2006/relationships/image" Target="../media/image7.png"/><Relationship Id="rId3" Type="http://schemas.openxmlformats.org/officeDocument/2006/relationships/slideLayout" Target="../slideLayouts/slideLayout5.xml"/>
</Relationships>
</file>

<file path=ppt/slides/_rels/slide6.xml.rels><?xml version="1.0" encoding="UTF-8"?>
<Relationships xmlns="http://schemas.openxmlformats.org/package/2006/relationships"><Relationship Id="rId1" Type="http://schemas.openxmlformats.org/officeDocument/2006/relationships/image" Target="../media/image8.png"/><Relationship Id="rId2" Type="http://schemas.openxmlformats.org/officeDocument/2006/relationships/slideLayout" Target="../slideLayouts/slideLayout1.xml"/>
</Relationships>
</file>

<file path=ppt/slides/_rels/slide7.xml.rels><?xml version="1.0" encoding="UTF-8"?>
<Relationships xmlns="http://schemas.openxmlformats.org/package/2006/relationships"><Relationship Id="rId1" Type="http://schemas.openxmlformats.org/officeDocument/2006/relationships/image" Target="../media/image9.png"/><Relationship Id="rId2" Type="http://schemas.openxmlformats.org/officeDocument/2006/relationships/slideLayout" Target="../slideLayouts/slideLayout1.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Relationships xmlns="http://schemas.openxmlformats.org/package/2006/relationships"><Relationship Id="rId1" Type="http://schemas.openxmlformats.org/officeDocument/2006/relationships/image" Target="../media/image10.png"/><Relationship Id="rId2"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 name="TextShape 1"/>
          <p:cNvSpPr txBox="1"/>
          <p:nvPr/>
        </p:nvSpPr>
        <p:spPr>
          <a:xfrm>
            <a:off x="504000" y="301320"/>
            <a:ext cx="9071640" cy="1262160"/>
          </a:xfrm>
          <a:prstGeom prst="rect">
            <a:avLst/>
          </a:prstGeom>
          <a:noFill/>
          <a:ln>
            <a:noFill/>
          </a:ln>
        </p:spPr>
        <p:txBody>
          <a:bodyPr lIns="0" rIns="0" tIns="0" bIns="0" anchor="ctr"/>
          <a:p>
            <a:pPr algn="ctr"/>
            <a:r>
              <a:rPr b="0" lang="en-US" sz="4400" spc="-1" strike="noStrike">
                <a:solidFill>
                  <a:srgbClr val="000000"/>
                </a:solidFill>
                <a:uFill>
                  <a:solidFill>
                    <a:srgbClr val="ffffff"/>
                  </a:solidFill>
                </a:uFill>
                <a:latin typeface="Arial"/>
              </a:rPr>
              <a:t>Working with HTML</a:t>
            </a:r>
            <a:endParaRPr b="0" lang="en-US" sz="4400" spc="-1" strike="noStrike">
              <a:solidFill>
                <a:srgbClr val="000000"/>
              </a:solidFill>
              <a:uFill>
                <a:solidFill>
                  <a:srgbClr val="ffffff"/>
                </a:solidFill>
              </a:uFill>
              <a:latin typeface="Arial"/>
            </a:endParaRPr>
          </a:p>
        </p:txBody>
      </p:sp>
      <p:sp>
        <p:nvSpPr>
          <p:cNvPr id="40" name="TextShape 2"/>
          <p:cNvSpPr txBox="1"/>
          <p:nvPr/>
        </p:nvSpPr>
        <p:spPr>
          <a:xfrm>
            <a:off x="504000" y="1769040"/>
            <a:ext cx="9071640" cy="4384440"/>
          </a:xfrm>
          <a:prstGeom prst="rect">
            <a:avLst/>
          </a:prstGeom>
          <a:noFill/>
          <a:ln>
            <a:noFill/>
          </a:ln>
        </p:spPr>
        <p:txBody>
          <a:bodyPr lIns="0" rIns="0" tIns="0" bIns="0" anchor="ctr"/>
          <a:p>
            <a:pPr algn="ctr"/>
            <a:endParaRPr b="0" lang="en-US" sz="3200" spc="-1" strike="noStrike">
              <a:solidFill>
                <a:srgbClr val="000000"/>
              </a:solidFill>
              <a:uFill>
                <a:solidFill>
                  <a:srgbClr val="ffffff"/>
                </a:solidFill>
              </a:uFill>
              <a:latin typeface="Arial"/>
            </a:endParaRPr>
          </a:p>
        </p:txBody>
      </p:sp>
      <p:pic>
        <p:nvPicPr>
          <p:cNvPr id="41" name="" descr=""/>
          <p:cNvPicPr/>
          <p:nvPr/>
        </p:nvPicPr>
        <p:blipFill>
          <a:blip r:embed="rId1"/>
          <a:stretch/>
        </p:blipFill>
        <p:spPr>
          <a:xfrm>
            <a:off x="621360" y="2779920"/>
            <a:ext cx="8705520" cy="2980800"/>
          </a:xfrm>
          <a:prstGeom prst="rect">
            <a:avLst/>
          </a:prstGeom>
          <a:ln>
            <a:noFill/>
          </a:ln>
        </p:spPr>
      </p:pic>
      <p:sp>
        <p:nvSpPr>
          <p:cNvPr id="42" name="TextShape 3"/>
          <p:cNvSpPr txBox="1"/>
          <p:nvPr/>
        </p:nvSpPr>
        <p:spPr>
          <a:xfrm>
            <a:off x="822960" y="1280160"/>
            <a:ext cx="8412480" cy="1626120"/>
          </a:xfrm>
          <a:prstGeom prst="rect">
            <a:avLst/>
          </a:prstGeom>
          <a:noFill/>
          <a:ln>
            <a:noFill/>
          </a:ln>
        </p:spPr>
        <p:txBody>
          <a:bodyPr lIns="90000" rIns="90000" tIns="45000" bIns="45000"/>
          <a:p>
            <a:r>
              <a:rPr b="0" lang="en-US" sz="1800" spc="-1" strike="noStrike">
                <a:solidFill>
                  <a:srgbClr val="000000"/>
                </a:solidFill>
                <a:uFill>
                  <a:solidFill>
                    <a:srgbClr val="ffffff"/>
                  </a:solidFill>
                </a:uFill>
                <a:latin typeface="Arial"/>
              </a:rPr>
              <a:t>These are the examples you need to go over. Click on the name like HTML5intro.html and it will bring up the page. If you right click and select view source or view page source it will show you the code that generated the page.</a:t>
            </a:r>
            <a:endParaRPr b="0" lang="en-US" sz="1800" spc="-1" strike="noStrike">
              <a:solidFill>
                <a:srgbClr val="000000"/>
              </a:solidFill>
              <a:uFill>
                <a:solidFill>
                  <a:srgbClr val="ffffff"/>
                </a:solidFill>
              </a:uFill>
              <a:latin typeface="Arial"/>
            </a:endParaRPr>
          </a:p>
          <a:p>
            <a:r>
              <a:rPr b="0" lang="en-US" sz="1800" spc="-1" strike="noStrike">
                <a:solidFill>
                  <a:srgbClr val="000000"/>
                </a:solidFill>
                <a:uFill>
                  <a:solidFill>
                    <a:srgbClr val="ffffff"/>
                  </a:solidFill>
                </a:uFill>
                <a:latin typeface="Arial"/>
              </a:rPr>
              <a:t>I went through images in this presentation to give you an idea of how to get started.</a:t>
            </a:r>
            <a:endParaRPr b="0" lang="en-US" sz="1800" spc="-1" strike="noStrike">
              <a:solidFill>
                <a:srgbClr val="000000"/>
              </a:solidFill>
              <a:uFill>
                <a:solidFill>
                  <a:srgbClr val="ffffff"/>
                </a:solidFill>
              </a:uFill>
              <a:latin typeface="Arial"/>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66" name="" descr=""/>
          <p:cNvPicPr/>
          <p:nvPr/>
        </p:nvPicPr>
        <p:blipFill>
          <a:blip r:embed="rId1"/>
          <a:stretch/>
        </p:blipFill>
        <p:spPr>
          <a:xfrm>
            <a:off x="70200" y="-91440"/>
            <a:ext cx="10079640" cy="5508000"/>
          </a:xfrm>
          <a:prstGeom prst="rect">
            <a:avLst/>
          </a:prstGeom>
          <a:ln>
            <a:noFill/>
          </a:ln>
        </p:spPr>
      </p:pic>
      <p:sp>
        <p:nvSpPr>
          <p:cNvPr id="67" name="TextShape 1"/>
          <p:cNvSpPr txBox="1"/>
          <p:nvPr/>
        </p:nvSpPr>
        <p:spPr>
          <a:xfrm>
            <a:off x="1188720" y="6035040"/>
            <a:ext cx="3931920" cy="602280"/>
          </a:xfrm>
          <a:prstGeom prst="rect">
            <a:avLst/>
          </a:prstGeom>
          <a:noFill/>
          <a:ln>
            <a:noFill/>
          </a:ln>
        </p:spPr>
        <p:txBody>
          <a:bodyPr lIns="90000" rIns="90000" tIns="45000" bIns="45000"/>
          <a:p>
            <a:r>
              <a:rPr b="0" lang="en-US" sz="1800" spc="-1" strike="noStrike">
                <a:solidFill>
                  <a:srgbClr val="000000"/>
                </a:solidFill>
                <a:uFill>
                  <a:solidFill>
                    <a:srgbClr val="ffffff"/>
                  </a:solidFill>
                </a:uFill>
                <a:latin typeface="Arial"/>
              </a:rPr>
              <a:t>Look at this page and see how the style impacted it.</a:t>
            </a:r>
            <a:endParaRPr b="0" lang="en-US" sz="1800" spc="-1" strike="noStrike">
              <a:solidFill>
                <a:srgbClr val="000000"/>
              </a:solidFill>
              <a:uFill>
                <a:solidFill>
                  <a:srgbClr val="ffffff"/>
                </a:solidFill>
              </a:uFill>
              <a:latin typeface="Arial"/>
            </a:endParaRPr>
          </a:p>
        </p:txBody>
      </p:sp>
    </p:spTree>
  </p:cSld>
  <p:timing>
    <p:tnLst>
      <p:par>
        <p:cTn id="19" dur="indefinite" restart="never" nodeType="tmRoot">
          <p:childTnLst>
            <p:seq>
              <p:cTn id="20"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68" name="" descr=""/>
          <p:cNvPicPr/>
          <p:nvPr/>
        </p:nvPicPr>
        <p:blipFill>
          <a:blip r:embed="rId1"/>
          <a:stretch/>
        </p:blipFill>
        <p:spPr>
          <a:xfrm>
            <a:off x="621720" y="0"/>
            <a:ext cx="8339400" cy="7559640"/>
          </a:xfrm>
          <a:prstGeom prst="rect">
            <a:avLst/>
          </a:prstGeom>
          <a:ln>
            <a:noFill/>
          </a:ln>
        </p:spPr>
      </p:pic>
      <p:sp>
        <p:nvSpPr>
          <p:cNvPr id="69" name="TextShape 1"/>
          <p:cNvSpPr txBox="1"/>
          <p:nvPr/>
        </p:nvSpPr>
        <p:spPr>
          <a:xfrm>
            <a:off x="5394960" y="3074040"/>
            <a:ext cx="3291840" cy="2138040"/>
          </a:xfrm>
          <a:prstGeom prst="rect">
            <a:avLst/>
          </a:prstGeom>
          <a:noFill/>
          <a:ln>
            <a:noFill/>
          </a:ln>
        </p:spPr>
        <p:txBody>
          <a:bodyPr lIns="90000" rIns="90000" tIns="45000" bIns="45000"/>
          <a:p>
            <a:r>
              <a:rPr b="0" lang="en-US" sz="1800" spc="-1" strike="noStrike">
                <a:solidFill>
                  <a:srgbClr val="000000"/>
                </a:solidFill>
                <a:uFill>
                  <a:solidFill>
                    <a:srgbClr val="ffffff"/>
                  </a:solidFill>
                </a:uFill>
                <a:latin typeface="Arial"/>
              </a:rPr>
              <a:t>The image is added using</a:t>
            </a:r>
            <a:endParaRPr b="0" lang="en-US" sz="1800" spc="-1" strike="noStrike">
              <a:solidFill>
                <a:srgbClr val="000000"/>
              </a:solidFill>
              <a:uFill>
                <a:solidFill>
                  <a:srgbClr val="ffffff"/>
                </a:solidFill>
              </a:uFill>
              <a:latin typeface="Arial"/>
            </a:endParaRPr>
          </a:p>
          <a:p>
            <a:r>
              <a:rPr b="0" lang="en-US" sz="1800" spc="-1" strike="noStrike">
                <a:solidFill>
                  <a:srgbClr val="000000"/>
                </a:solidFill>
                <a:uFill>
                  <a:solidFill>
                    <a:srgbClr val="ffffff"/>
                  </a:solidFill>
                </a:uFill>
                <a:latin typeface="Arial"/>
              </a:rPr>
              <a:t>&lt;img src=”name of image”&gt;</a:t>
            </a:r>
            <a:endParaRPr b="0" lang="en-US" sz="1800" spc="-1" strike="noStrike">
              <a:solidFill>
                <a:srgbClr val="000000"/>
              </a:solidFill>
              <a:uFill>
                <a:solidFill>
                  <a:srgbClr val="ffffff"/>
                </a:solidFill>
              </a:uFill>
              <a:latin typeface="Arial"/>
            </a:endParaRPr>
          </a:p>
          <a:p>
            <a:r>
              <a:rPr b="0" lang="en-US" sz="1800" spc="-1" strike="noStrike">
                <a:solidFill>
                  <a:srgbClr val="000000"/>
                </a:solidFill>
                <a:uFill>
                  <a:solidFill>
                    <a:srgbClr val="ffffff"/>
                  </a:solidFill>
                </a:uFill>
                <a:latin typeface="Arial"/>
              </a:rPr>
              <a:t>The browser will then look for the image in the same folder as the page. </a:t>
            </a:r>
            <a:endParaRPr b="0" lang="en-US" sz="1800" spc="-1" strike="noStrike">
              <a:solidFill>
                <a:srgbClr val="000000"/>
              </a:solidFill>
              <a:uFill>
                <a:solidFill>
                  <a:srgbClr val="ffffff"/>
                </a:solidFill>
              </a:uFill>
              <a:latin typeface="Arial"/>
            </a:endParaRPr>
          </a:p>
          <a:p>
            <a:r>
              <a:rPr b="0" lang="en-US" sz="1800" spc="-1" strike="noStrike">
                <a:solidFill>
                  <a:srgbClr val="000000"/>
                </a:solidFill>
                <a:uFill>
                  <a:solidFill>
                    <a:srgbClr val="ffffff"/>
                  </a:solidFill>
                </a:uFill>
                <a:latin typeface="Arial"/>
              </a:rPr>
              <a:t>If the image is not in the same folder, the coder needs to provide an address.</a:t>
            </a:r>
            <a:endParaRPr b="0" lang="en-US" sz="1800" spc="-1" strike="noStrike">
              <a:solidFill>
                <a:srgbClr val="000000"/>
              </a:solidFill>
              <a:uFill>
                <a:solidFill>
                  <a:srgbClr val="ffffff"/>
                </a:solidFill>
              </a:uFill>
              <a:latin typeface="Arial"/>
            </a:endParaRPr>
          </a:p>
        </p:txBody>
      </p:sp>
    </p:spTree>
  </p:cSld>
  <p:timing>
    <p:tnLst>
      <p:par>
        <p:cTn id="21" dur="indefinite" restart="never" nodeType="tmRoot">
          <p:childTnLst>
            <p:seq>
              <p:cTn id="22"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70" name="" descr=""/>
          <p:cNvPicPr/>
          <p:nvPr/>
        </p:nvPicPr>
        <p:blipFill>
          <a:blip r:embed="rId1"/>
          <a:stretch/>
        </p:blipFill>
        <p:spPr>
          <a:xfrm>
            <a:off x="0" y="37440"/>
            <a:ext cx="10079640" cy="5448960"/>
          </a:xfrm>
          <a:prstGeom prst="rect">
            <a:avLst/>
          </a:prstGeom>
          <a:ln>
            <a:noFill/>
          </a:ln>
        </p:spPr>
      </p:pic>
      <p:pic>
        <p:nvPicPr>
          <p:cNvPr id="71" name="" descr=""/>
          <p:cNvPicPr/>
          <p:nvPr/>
        </p:nvPicPr>
        <p:blipFill>
          <a:blip r:embed="rId2"/>
          <a:stretch/>
        </p:blipFill>
        <p:spPr>
          <a:xfrm>
            <a:off x="91440" y="5164920"/>
            <a:ext cx="6590880" cy="2333160"/>
          </a:xfrm>
          <a:prstGeom prst="rect">
            <a:avLst/>
          </a:prstGeom>
          <a:ln>
            <a:noFill/>
          </a:ln>
        </p:spPr>
      </p:pic>
      <p:sp>
        <p:nvSpPr>
          <p:cNvPr id="72" name="TextShape 1"/>
          <p:cNvSpPr txBox="1"/>
          <p:nvPr/>
        </p:nvSpPr>
        <p:spPr>
          <a:xfrm>
            <a:off x="640080" y="3931920"/>
            <a:ext cx="4480560" cy="602280"/>
          </a:xfrm>
          <a:prstGeom prst="rect">
            <a:avLst/>
          </a:prstGeom>
          <a:noFill/>
          <a:ln>
            <a:noFill/>
          </a:ln>
        </p:spPr>
        <p:txBody>
          <a:bodyPr lIns="90000" rIns="90000" tIns="45000" bIns="45000"/>
          <a:p>
            <a:r>
              <a:rPr b="0" lang="en-US" sz="1800" spc="-1" strike="noStrike">
                <a:solidFill>
                  <a:srgbClr val="000000"/>
                </a:solidFill>
                <a:uFill>
                  <a:solidFill>
                    <a:srgbClr val="ffffff"/>
                  </a:solidFill>
                </a:uFill>
                <a:latin typeface="Arial"/>
              </a:rPr>
              <a:t>Note the cis code with img, this centers the image.</a:t>
            </a:r>
            <a:endParaRPr b="0" lang="en-US" sz="1800" spc="-1" strike="noStrike">
              <a:solidFill>
                <a:srgbClr val="000000"/>
              </a:solidFill>
              <a:uFill>
                <a:solidFill>
                  <a:srgbClr val="ffffff"/>
                </a:solidFill>
              </a:uFill>
              <a:latin typeface="Arial"/>
            </a:endParaRPr>
          </a:p>
        </p:txBody>
      </p:sp>
    </p:spTree>
  </p:cSld>
  <p:timing>
    <p:tnLst>
      <p:par>
        <p:cTn id="23" dur="indefinite" restart="never" nodeType="tmRoot">
          <p:childTnLst>
            <p:seq>
              <p:cTn id="24"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43" name="" descr=""/>
          <p:cNvPicPr/>
          <p:nvPr/>
        </p:nvPicPr>
        <p:blipFill>
          <a:blip r:embed="rId1"/>
          <a:stretch/>
        </p:blipFill>
        <p:spPr>
          <a:xfrm>
            <a:off x="360" y="154440"/>
            <a:ext cx="10079640" cy="4783320"/>
          </a:xfrm>
          <a:prstGeom prst="rect">
            <a:avLst/>
          </a:prstGeom>
          <a:ln>
            <a:noFill/>
          </a:ln>
        </p:spPr>
      </p:pic>
      <p:sp>
        <p:nvSpPr>
          <p:cNvPr id="44" name="TextShape 1"/>
          <p:cNvSpPr txBox="1"/>
          <p:nvPr/>
        </p:nvSpPr>
        <p:spPr>
          <a:xfrm>
            <a:off x="731520" y="5120640"/>
            <a:ext cx="8869680" cy="2138040"/>
          </a:xfrm>
          <a:prstGeom prst="rect">
            <a:avLst/>
          </a:prstGeom>
          <a:noFill/>
          <a:ln>
            <a:noFill/>
          </a:ln>
        </p:spPr>
        <p:txBody>
          <a:bodyPr lIns="90000" rIns="90000" tIns="45000" bIns="45000"/>
          <a:p>
            <a:r>
              <a:rPr b="0" lang="en-US" sz="1800" spc="-1" strike="noStrike">
                <a:solidFill>
                  <a:srgbClr val="000000"/>
                </a:solidFill>
                <a:uFill>
                  <a:solidFill>
                    <a:srgbClr val="ffffff"/>
                  </a:solidFill>
                </a:uFill>
                <a:latin typeface="Arial"/>
              </a:rPr>
              <a:t>The first line is a tag &lt;!DOCTYPE html&gt; that tells the browser to use HTML5 when displaying the page.  The second line &lt;html&gt; starts the html code.</a:t>
            </a:r>
            <a:endParaRPr b="0" lang="en-US" sz="1800" spc="-1" strike="noStrike">
              <a:solidFill>
                <a:srgbClr val="000000"/>
              </a:solidFill>
              <a:uFill>
                <a:solidFill>
                  <a:srgbClr val="ffffff"/>
                </a:solidFill>
              </a:uFill>
              <a:latin typeface="Arial"/>
            </a:endParaRPr>
          </a:p>
          <a:p>
            <a:r>
              <a:rPr b="0" lang="en-US" sz="1800" spc="-1" strike="noStrike">
                <a:solidFill>
                  <a:srgbClr val="000000"/>
                </a:solidFill>
                <a:uFill>
                  <a:solidFill>
                    <a:srgbClr val="ffffff"/>
                  </a:solidFill>
                </a:uFill>
                <a:latin typeface="Arial"/>
              </a:rPr>
              <a:t>The HTML is broken down into the &lt;head&gt; and the &lt;/head&gt; which closes the head and the information about the page like the title.  Note that the end tag has a slash in fornt of head to tell that it is ending.  Then the &lt;body&gt; starts and it contains the contents of the page.  It ends with &lt;/body&gt;.  In the body I have a paragraph that use the tag &lt;p&gt; and when the text is written the paragraph is closed with &lt;/p&gt;. The contents of the paragraph displays on the page.</a:t>
            </a:r>
            <a:endParaRPr b="0" lang="en-US" sz="1800" spc="-1" strike="noStrike">
              <a:solidFill>
                <a:srgbClr val="000000"/>
              </a:solidFill>
              <a:uFill>
                <a:solidFill>
                  <a:srgbClr val="ffffff"/>
                </a:solidFill>
              </a:uFill>
              <a:latin typeface="Arial"/>
            </a:endParaRPr>
          </a:p>
        </p:txBody>
      </p:sp>
      <p:sp>
        <p:nvSpPr>
          <p:cNvPr id="45" name="TextShape 2"/>
          <p:cNvSpPr txBox="1"/>
          <p:nvPr/>
        </p:nvSpPr>
        <p:spPr>
          <a:xfrm>
            <a:off x="6309360" y="3200400"/>
            <a:ext cx="3383280" cy="1114200"/>
          </a:xfrm>
          <a:prstGeom prst="rect">
            <a:avLst/>
          </a:prstGeom>
          <a:noFill/>
          <a:ln>
            <a:noFill/>
          </a:ln>
        </p:spPr>
        <p:txBody>
          <a:bodyPr lIns="90000" rIns="90000" tIns="45000" bIns="45000"/>
          <a:p>
            <a:r>
              <a:rPr b="0" lang="en-US" sz="1800" spc="-1" strike="noStrike">
                <a:solidFill>
                  <a:srgbClr val="000000"/>
                </a:solidFill>
                <a:uFill>
                  <a:solidFill>
                    <a:srgbClr val="ffffff"/>
                  </a:solidFill>
                </a:uFill>
                <a:latin typeface="Arial"/>
              </a:rPr>
              <a:t>The &lt;title&gt; is in the head and it ends with &lt;/title&gt;  The title appears in the top left tag when the page is run in the browser.</a:t>
            </a:r>
            <a:endParaRPr b="0" lang="en-US" sz="1800" spc="-1" strike="noStrike">
              <a:solidFill>
                <a:srgbClr val="000000"/>
              </a:solidFill>
              <a:uFill>
                <a:solidFill>
                  <a:srgbClr val="ffffff"/>
                </a:solidFill>
              </a:uFill>
              <a:latin typeface="Arial"/>
            </a:endParaRPr>
          </a:p>
        </p:txBody>
      </p:sp>
      <p:sp>
        <p:nvSpPr>
          <p:cNvPr id="46" name="Line 3"/>
          <p:cNvSpPr/>
          <p:nvPr/>
        </p:nvSpPr>
        <p:spPr>
          <a:xfrm flipH="1" flipV="1">
            <a:off x="1371600" y="548640"/>
            <a:ext cx="1645920" cy="2834640"/>
          </a:xfrm>
          <a:prstGeom prst="line">
            <a:avLst/>
          </a:prstGeom>
          <a:ln>
            <a:solidFill>
              <a:srgbClr val="000000"/>
            </a:solidFill>
            <a:tailEnd len="med" type="triangle" w="med"/>
          </a:ln>
        </p:spPr>
        <p:style>
          <a:lnRef idx="0"/>
          <a:fillRef idx="0"/>
          <a:effectRef idx="0"/>
          <a:fontRef idx="minor"/>
        </p:style>
      </p:sp>
      <p:sp>
        <p:nvSpPr>
          <p:cNvPr id="47" name="Line 4"/>
          <p:cNvSpPr/>
          <p:nvPr/>
        </p:nvSpPr>
        <p:spPr>
          <a:xfrm flipH="1" flipV="1">
            <a:off x="1097280" y="1737360"/>
            <a:ext cx="2103120" cy="2103120"/>
          </a:xfrm>
          <a:prstGeom prst="line">
            <a:avLst/>
          </a:prstGeom>
          <a:ln>
            <a:solidFill>
              <a:srgbClr val="000000"/>
            </a:solidFill>
            <a:tailEnd len="med" type="triangle" w="med"/>
          </a:ln>
        </p:spPr>
        <p:style>
          <a:lnRef idx="0"/>
          <a:fillRef idx="0"/>
          <a:effectRef idx="0"/>
          <a:fontRef idx="minor"/>
        </p:style>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8" name="TextShape 1"/>
          <p:cNvSpPr txBox="1"/>
          <p:nvPr/>
        </p:nvSpPr>
        <p:spPr>
          <a:xfrm>
            <a:off x="504000" y="301320"/>
            <a:ext cx="9071640" cy="1262160"/>
          </a:xfrm>
          <a:prstGeom prst="rect">
            <a:avLst/>
          </a:prstGeom>
          <a:noFill/>
          <a:ln>
            <a:noFill/>
          </a:ln>
        </p:spPr>
        <p:txBody>
          <a:bodyPr lIns="0" rIns="0" tIns="0" bIns="0" anchor="ctr"/>
          <a:p>
            <a:pPr algn="ctr"/>
            <a:r>
              <a:rPr b="0" lang="en-US" sz="4400" spc="-1" strike="noStrike">
                <a:solidFill>
                  <a:srgbClr val="000000"/>
                </a:solidFill>
                <a:uFill>
                  <a:solidFill>
                    <a:srgbClr val="ffffff"/>
                  </a:solidFill>
                </a:uFill>
                <a:latin typeface="Arial"/>
              </a:rPr>
              <a:t>Writing HTML5</a:t>
            </a:r>
            <a:endParaRPr b="0" lang="en-US" sz="4400" spc="-1" strike="noStrike">
              <a:solidFill>
                <a:srgbClr val="000000"/>
              </a:solidFill>
              <a:uFill>
                <a:solidFill>
                  <a:srgbClr val="ffffff"/>
                </a:solidFill>
              </a:uFill>
              <a:latin typeface="Arial"/>
            </a:endParaRPr>
          </a:p>
        </p:txBody>
      </p:sp>
      <p:sp>
        <p:nvSpPr>
          <p:cNvPr id="49" name="TextShape 2"/>
          <p:cNvSpPr txBox="1"/>
          <p:nvPr/>
        </p:nvSpPr>
        <p:spPr>
          <a:xfrm>
            <a:off x="548640" y="2103120"/>
            <a:ext cx="9235440" cy="2394000"/>
          </a:xfrm>
          <a:prstGeom prst="rect">
            <a:avLst/>
          </a:prstGeom>
          <a:noFill/>
          <a:ln>
            <a:noFill/>
          </a:ln>
        </p:spPr>
        <p:txBody>
          <a:bodyPr lIns="90000" rIns="90000" tIns="45000" bIns="45000"/>
          <a:p>
            <a:r>
              <a:rPr b="0" lang="en-US" sz="1800" spc="-1" strike="noStrike">
                <a:solidFill>
                  <a:srgbClr val="000000"/>
                </a:solidFill>
                <a:uFill>
                  <a:solidFill>
                    <a:srgbClr val="ffffff"/>
                  </a:solidFill>
                </a:uFill>
                <a:latin typeface="Arial"/>
              </a:rPr>
              <a:t>When you write HTML or HTML5 (the newer version) you need to write it in a text editor such as Notepad or Notepad++</a:t>
            </a:r>
            <a:endParaRPr b="0" lang="en-US" sz="1800" spc="-1" strike="noStrike">
              <a:solidFill>
                <a:srgbClr val="000000"/>
              </a:solidFill>
              <a:uFill>
                <a:solidFill>
                  <a:srgbClr val="ffffff"/>
                </a:solidFill>
              </a:uFill>
              <a:latin typeface="Arial"/>
            </a:endParaRPr>
          </a:p>
          <a:p>
            <a:r>
              <a:rPr b="0" lang="en-US" sz="1800" spc="-1" strike="noStrike">
                <a:solidFill>
                  <a:srgbClr val="000000"/>
                </a:solidFill>
                <a:uFill>
                  <a:solidFill>
                    <a:srgbClr val="ffffff"/>
                  </a:solidFill>
                </a:uFill>
                <a:latin typeface="Arial"/>
              </a:rPr>
              <a:t>When you save the file do not put spaces inside the name.  For example firstDB.html is a good name.  You should not write first DB.html.  You also need to have the .html extension.  Remeber where you saved the page you wrote because you will need to find it to open it.</a:t>
            </a:r>
            <a:endParaRPr b="0" lang="en-US" sz="1800" spc="-1" strike="noStrike">
              <a:solidFill>
                <a:srgbClr val="000000"/>
              </a:solidFill>
              <a:uFill>
                <a:solidFill>
                  <a:srgbClr val="ffffff"/>
                </a:solidFill>
              </a:uFill>
              <a:latin typeface="Arial"/>
            </a:endParaRPr>
          </a:p>
          <a:p>
            <a:endParaRPr b="0" lang="en-US" sz="1800" spc="-1" strike="noStrike">
              <a:solidFill>
                <a:srgbClr val="000000"/>
              </a:solidFill>
              <a:uFill>
                <a:solidFill>
                  <a:srgbClr val="ffffff"/>
                </a:solidFill>
              </a:uFill>
              <a:latin typeface="Arial"/>
            </a:endParaRPr>
          </a:p>
          <a:p>
            <a:r>
              <a:rPr b="0" lang="en-US" sz="1800" spc="-1" strike="noStrike">
                <a:solidFill>
                  <a:srgbClr val="000000"/>
                </a:solidFill>
                <a:uFill>
                  <a:solidFill>
                    <a:srgbClr val="ffffff"/>
                  </a:solidFill>
                </a:uFill>
                <a:latin typeface="Arial"/>
              </a:rPr>
              <a:t>When you want to run your page, you open a browser and you go to the drive and directory where you saved it and open it in the browser.</a:t>
            </a:r>
            <a:endParaRPr b="0" lang="en-US" sz="1800" spc="-1" strike="noStrike">
              <a:solidFill>
                <a:srgbClr val="000000"/>
              </a:solidFill>
              <a:uFill>
                <a:solidFill>
                  <a:srgbClr val="ffffff"/>
                </a:solidFill>
              </a:uFill>
              <a:latin typeface="Arial"/>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0" name="TextShape 1"/>
          <p:cNvSpPr txBox="1"/>
          <p:nvPr/>
        </p:nvSpPr>
        <p:spPr>
          <a:xfrm>
            <a:off x="504000" y="301320"/>
            <a:ext cx="9071640" cy="1262160"/>
          </a:xfrm>
          <a:prstGeom prst="rect">
            <a:avLst/>
          </a:prstGeom>
          <a:noFill/>
          <a:ln>
            <a:noFill/>
          </a:ln>
        </p:spPr>
        <p:txBody>
          <a:bodyPr lIns="0" rIns="0" tIns="0" bIns="0" anchor="ctr"/>
          <a:p>
            <a:pPr algn="ctr"/>
            <a:r>
              <a:rPr b="0" lang="en-US" sz="4400" spc="-1" strike="noStrike">
                <a:solidFill>
                  <a:srgbClr val="000000"/>
                </a:solidFill>
                <a:uFill>
                  <a:solidFill>
                    <a:srgbClr val="ffffff"/>
                  </a:solidFill>
                </a:uFill>
                <a:latin typeface="Arial"/>
              </a:rPr>
              <a:t>Saving the page</a:t>
            </a:r>
            <a:endParaRPr b="0" lang="en-US" sz="4400" spc="-1" strike="noStrike">
              <a:solidFill>
                <a:srgbClr val="000000"/>
              </a:solidFill>
              <a:uFill>
                <a:solidFill>
                  <a:srgbClr val="ffffff"/>
                </a:solidFill>
              </a:uFill>
              <a:latin typeface="Arial"/>
            </a:endParaRPr>
          </a:p>
        </p:txBody>
      </p:sp>
      <p:sp>
        <p:nvSpPr>
          <p:cNvPr id="51" name="TextShape 2"/>
          <p:cNvSpPr txBox="1"/>
          <p:nvPr/>
        </p:nvSpPr>
        <p:spPr>
          <a:xfrm>
            <a:off x="914400" y="1371600"/>
            <a:ext cx="8503920" cy="858240"/>
          </a:xfrm>
          <a:prstGeom prst="rect">
            <a:avLst/>
          </a:prstGeom>
          <a:noFill/>
          <a:ln>
            <a:noFill/>
          </a:ln>
        </p:spPr>
        <p:txBody>
          <a:bodyPr lIns="90000" rIns="90000" tIns="45000" bIns="45000"/>
          <a:p>
            <a:r>
              <a:rPr b="0" lang="en-US" sz="1800" spc="-1" strike="noStrike">
                <a:solidFill>
                  <a:srgbClr val="000000"/>
                </a:solidFill>
                <a:uFill>
                  <a:solidFill>
                    <a:srgbClr val="ffffff"/>
                  </a:solidFill>
                </a:uFill>
                <a:latin typeface="Arial"/>
              </a:rPr>
              <a:t>I made a copy of the page we looked at and pasted it into notepad.  Then I saved the page with a .html extension.  Now I know where it is, so on the next slide I will open it in Firefox.</a:t>
            </a:r>
            <a:endParaRPr b="0" lang="en-US" sz="1800" spc="-1" strike="noStrike">
              <a:solidFill>
                <a:srgbClr val="000000"/>
              </a:solidFill>
              <a:uFill>
                <a:solidFill>
                  <a:srgbClr val="ffffff"/>
                </a:solidFill>
              </a:uFill>
              <a:latin typeface="Arial"/>
            </a:endParaRPr>
          </a:p>
        </p:txBody>
      </p:sp>
      <p:pic>
        <p:nvPicPr>
          <p:cNvPr id="52" name="" descr=""/>
          <p:cNvPicPr/>
          <p:nvPr/>
        </p:nvPicPr>
        <p:blipFill>
          <a:blip r:embed="rId1"/>
          <a:stretch/>
        </p:blipFill>
        <p:spPr>
          <a:xfrm>
            <a:off x="2560320" y="2577960"/>
            <a:ext cx="4562280" cy="4371480"/>
          </a:xfrm>
          <a:prstGeom prst="rect">
            <a:avLst/>
          </a:prstGeom>
          <a:ln>
            <a:noFill/>
          </a:ln>
        </p:spPr>
      </p:pic>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3" name="TextShape 1"/>
          <p:cNvSpPr txBox="1"/>
          <p:nvPr/>
        </p:nvSpPr>
        <p:spPr>
          <a:xfrm>
            <a:off x="504000" y="301320"/>
            <a:ext cx="9071640" cy="1262160"/>
          </a:xfrm>
          <a:prstGeom prst="rect">
            <a:avLst/>
          </a:prstGeom>
          <a:noFill/>
          <a:ln>
            <a:noFill/>
          </a:ln>
        </p:spPr>
        <p:txBody>
          <a:bodyPr lIns="0" rIns="0" tIns="0" bIns="0" anchor="ctr"/>
          <a:p>
            <a:pPr algn="ctr"/>
            <a:r>
              <a:rPr b="0" lang="en-US" sz="4400" spc="-1" strike="noStrike">
                <a:solidFill>
                  <a:srgbClr val="000000"/>
                </a:solidFill>
                <a:uFill>
                  <a:solidFill>
                    <a:srgbClr val="ffffff"/>
                  </a:solidFill>
                </a:uFill>
                <a:latin typeface="Arial"/>
              </a:rPr>
              <a:t>Opening HTML page in the browser</a:t>
            </a:r>
            <a:endParaRPr b="0" lang="en-US" sz="4400" spc="-1" strike="noStrike">
              <a:solidFill>
                <a:srgbClr val="000000"/>
              </a:solidFill>
              <a:uFill>
                <a:solidFill>
                  <a:srgbClr val="ffffff"/>
                </a:solidFill>
              </a:uFill>
              <a:latin typeface="Arial"/>
            </a:endParaRPr>
          </a:p>
        </p:txBody>
      </p:sp>
      <p:pic>
        <p:nvPicPr>
          <p:cNvPr id="54" name="" descr=""/>
          <p:cNvPicPr/>
          <p:nvPr/>
        </p:nvPicPr>
        <p:blipFill>
          <a:blip r:embed="rId1"/>
          <a:stretch/>
        </p:blipFill>
        <p:spPr>
          <a:xfrm>
            <a:off x="1472760" y="1497600"/>
            <a:ext cx="6848280" cy="1885680"/>
          </a:xfrm>
          <a:prstGeom prst="rect">
            <a:avLst/>
          </a:prstGeom>
          <a:ln>
            <a:noFill/>
          </a:ln>
        </p:spPr>
      </p:pic>
      <p:sp>
        <p:nvSpPr>
          <p:cNvPr id="55" name="TextShape 2"/>
          <p:cNvSpPr txBox="1"/>
          <p:nvPr/>
        </p:nvSpPr>
        <p:spPr>
          <a:xfrm>
            <a:off x="1737360" y="3566160"/>
            <a:ext cx="6766560" cy="602280"/>
          </a:xfrm>
          <a:prstGeom prst="rect">
            <a:avLst/>
          </a:prstGeom>
          <a:noFill/>
          <a:ln>
            <a:noFill/>
          </a:ln>
        </p:spPr>
        <p:txBody>
          <a:bodyPr lIns="90000" rIns="90000" tIns="45000" bIns="45000"/>
          <a:p>
            <a:r>
              <a:rPr b="0" lang="en-US" sz="1800" spc="-1" strike="noStrike">
                <a:solidFill>
                  <a:srgbClr val="000000"/>
                </a:solidFill>
                <a:uFill>
                  <a:solidFill>
                    <a:srgbClr val="ffffff"/>
                  </a:solidFill>
                </a:uFill>
                <a:latin typeface="Arial"/>
              </a:rPr>
              <a:t>I opened Firefox went to the G drive and the HTMLpages folder where I saved the file and clicked on it to open it.</a:t>
            </a:r>
            <a:endParaRPr b="0" lang="en-US" sz="1800" spc="-1" strike="noStrike">
              <a:solidFill>
                <a:srgbClr val="000000"/>
              </a:solidFill>
              <a:uFill>
                <a:solidFill>
                  <a:srgbClr val="ffffff"/>
                </a:solidFill>
              </a:uFill>
              <a:latin typeface="Arial"/>
            </a:endParaRPr>
          </a:p>
        </p:txBody>
      </p:sp>
      <p:pic>
        <p:nvPicPr>
          <p:cNvPr id="56" name="" descr=""/>
          <p:cNvPicPr/>
          <p:nvPr/>
        </p:nvPicPr>
        <p:blipFill>
          <a:blip r:embed="rId2"/>
          <a:stretch/>
        </p:blipFill>
        <p:spPr>
          <a:xfrm>
            <a:off x="2000520" y="4587480"/>
            <a:ext cx="5314680" cy="1904760"/>
          </a:xfrm>
          <a:prstGeom prst="rect">
            <a:avLst/>
          </a:prstGeom>
          <a:ln>
            <a:noFill/>
          </a:ln>
        </p:spPr>
      </p:pic>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57" name="" descr=""/>
          <p:cNvPicPr/>
          <p:nvPr/>
        </p:nvPicPr>
        <p:blipFill>
          <a:blip r:embed="rId1"/>
          <a:stretch/>
        </p:blipFill>
        <p:spPr>
          <a:xfrm>
            <a:off x="160200" y="182880"/>
            <a:ext cx="9258120" cy="6724440"/>
          </a:xfrm>
          <a:prstGeom prst="rect">
            <a:avLst/>
          </a:prstGeom>
          <a:ln>
            <a:noFill/>
          </a:ln>
        </p:spPr>
      </p:pic>
      <p:sp>
        <p:nvSpPr>
          <p:cNvPr id="58" name="TextShape 1"/>
          <p:cNvSpPr txBox="1"/>
          <p:nvPr/>
        </p:nvSpPr>
        <p:spPr>
          <a:xfrm>
            <a:off x="6126480" y="3291840"/>
            <a:ext cx="3749040" cy="1370160"/>
          </a:xfrm>
          <a:prstGeom prst="rect">
            <a:avLst/>
          </a:prstGeom>
          <a:noFill/>
          <a:ln>
            <a:noFill/>
          </a:ln>
        </p:spPr>
        <p:txBody>
          <a:bodyPr lIns="90000" rIns="90000" tIns="45000" bIns="45000"/>
          <a:p>
            <a:r>
              <a:rPr b="0" lang="en-US" sz="1800" spc="-1" strike="noStrike">
                <a:solidFill>
                  <a:srgbClr val="000000"/>
                </a:solidFill>
                <a:uFill>
                  <a:solidFill>
                    <a:srgbClr val="ffffff"/>
                  </a:solidFill>
                </a:uFill>
                <a:latin typeface="Arial"/>
              </a:rPr>
              <a:t>The &lt;br&gt; means skip down a line and &lt;br&gt;&lt;br&gt; will skip down two lines.  It is like hitting enter on the keyboard.</a:t>
            </a:r>
            <a:endParaRPr b="0" lang="en-US" sz="1800" spc="-1" strike="noStrike">
              <a:solidFill>
                <a:srgbClr val="000000"/>
              </a:solidFill>
              <a:uFill>
                <a:solidFill>
                  <a:srgbClr val="ffffff"/>
                </a:solidFill>
              </a:uFill>
              <a:latin typeface="Arial"/>
            </a:endParaRPr>
          </a:p>
        </p:txBody>
      </p:sp>
      <p:sp>
        <p:nvSpPr>
          <p:cNvPr id="59" name="TextShape 2"/>
          <p:cNvSpPr txBox="1"/>
          <p:nvPr/>
        </p:nvSpPr>
        <p:spPr>
          <a:xfrm>
            <a:off x="5394960" y="4937760"/>
            <a:ext cx="4480560" cy="1626120"/>
          </a:xfrm>
          <a:prstGeom prst="rect">
            <a:avLst/>
          </a:prstGeom>
          <a:noFill/>
          <a:ln>
            <a:noFill/>
          </a:ln>
        </p:spPr>
        <p:txBody>
          <a:bodyPr lIns="90000" rIns="90000" tIns="45000" bIns="45000"/>
          <a:p>
            <a:r>
              <a:rPr b="0" lang="en-US" sz="1800" spc="-1" strike="noStrike">
                <a:solidFill>
                  <a:srgbClr val="000000"/>
                </a:solidFill>
                <a:uFill>
                  <a:solidFill>
                    <a:srgbClr val="ffffff"/>
                  </a:solidFill>
                </a:uFill>
                <a:latin typeface="Arial"/>
              </a:rPr>
              <a:t>&lt;ol&gt; makes an ordered list with numbers and &lt;ul&gt; makes an unordered list with circle icons. Notice the close of the list with the slash &lt;/ol&gt; and &lt;/ul&gt;. Within the lists you can put list items using &lt;li&gt; and closing the list item with &lt;/li&gt;.</a:t>
            </a:r>
            <a:endParaRPr b="0" lang="en-US" sz="1800" spc="-1" strike="noStrike">
              <a:solidFill>
                <a:srgbClr val="000000"/>
              </a:solidFill>
              <a:uFill>
                <a:solidFill>
                  <a:srgbClr val="ffffff"/>
                </a:solidFill>
              </a:uFill>
              <a:latin typeface="Arial"/>
            </a:endParaRPr>
          </a:p>
        </p:txBody>
      </p:sp>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60" name="" descr=""/>
          <p:cNvPicPr/>
          <p:nvPr/>
        </p:nvPicPr>
        <p:blipFill>
          <a:blip r:embed="rId1"/>
          <a:stretch/>
        </p:blipFill>
        <p:spPr>
          <a:xfrm>
            <a:off x="43920" y="640080"/>
            <a:ext cx="10079640" cy="6761880"/>
          </a:xfrm>
          <a:prstGeom prst="rect">
            <a:avLst/>
          </a:prstGeom>
          <a:ln>
            <a:noFill/>
          </a:ln>
        </p:spPr>
      </p:pic>
      <p:sp>
        <p:nvSpPr>
          <p:cNvPr id="61" name="TextShape 1"/>
          <p:cNvSpPr txBox="1"/>
          <p:nvPr/>
        </p:nvSpPr>
        <p:spPr>
          <a:xfrm>
            <a:off x="1554480" y="182880"/>
            <a:ext cx="3300480" cy="602280"/>
          </a:xfrm>
          <a:prstGeom prst="rect">
            <a:avLst/>
          </a:prstGeom>
          <a:noFill/>
          <a:ln>
            <a:noFill/>
          </a:ln>
        </p:spPr>
        <p:txBody>
          <a:bodyPr lIns="90000" rIns="90000" tIns="45000" bIns="45000"/>
          <a:p>
            <a:r>
              <a:rPr b="0" lang="en-US" sz="1800" spc="-1" strike="noStrike">
                <a:solidFill>
                  <a:srgbClr val="000000"/>
                </a:solidFill>
                <a:uFill>
                  <a:solidFill>
                    <a:srgbClr val="ffffff"/>
                  </a:solidFill>
                </a:uFill>
                <a:latin typeface="Arial"/>
              </a:rPr>
              <a:t>More about code on next slide.</a:t>
            </a:r>
            <a:endParaRPr b="0" lang="en-US" sz="1800" spc="-1" strike="noStrike">
              <a:solidFill>
                <a:srgbClr val="000000"/>
              </a:solidFill>
              <a:uFill>
                <a:solidFill>
                  <a:srgbClr val="ffffff"/>
                </a:solidFill>
              </a:uFill>
              <a:latin typeface="Arial"/>
            </a:endParaRPr>
          </a:p>
          <a:p>
            <a:endParaRPr b="0" lang="en-US" sz="1800" spc="-1" strike="noStrike">
              <a:solidFill>
                <a:srgbClr val="000000"/>
              </a:solidFill>
              <a:uFill>
                <a:solidFill>
                  <a:srgbClr val="ffffff"/>
                </a:solidFill>
              </a:uFill>
              <a:latin typeface="Arial"/>
            </a:endParaRPr>
          </a:p>
        </p:txBody>
      </p:sp>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2" name="TextShape 1"/>
          <p:cNvSpPr txBox="1"/>
          <p:nvPr/>
        </p:nvSpPr>
        <p:spPr>
          <a:xfrm>
            <a:off x="731520" y="182880"/>
            <a:ext cx="8524800" cy="7297560"/>
          </a:xfrm>
          <a:prstGeom prst="rect">
            <a:avLst/>
          </a:prstGeom>
          <a:noFill/>
          <a:ln>
            <a:noFill/>
          </a:ln>
        </p:spPr>
        <p:txBody>
          <a:bodyPr lIns="90000" rIns="90000" tIns="45000" bIns="45000"/>
          <a:p>
            <a:r>
              <a:rPr b="0" lang="en-US" sz="1500" spc="-1" strike="noStrike">
                <a:solidFill>
                  <a:srgbClr val="000000"/>
                </a:solidFill>
                <a:uFill>
                  <a:solidFill>
                    <a:srgbClr val="ffffff"/>
                  </a:solidFill>
                </a:uFill>
                <a:latin typeface="Courier New"/>
              </a:rPr>
              <a:t>&lt;!DOCTYPE html&gt;</a:t>
            </a:r>
            <a:endParaRPr b="0" lang="en-US" sz="1800" spc="-1" strike="noStrike">
              <a:solidFill>
                <a:srgbClr val="000000"/>
              </a:solidFill>
              <a:uFill>
                <a:solidFill>
                  <a:srgbClr val="ffffff"/>
                </a:solidFill>
              </a:uFill>
              <a:latin typeface="Arial"/>
            </a:endParaRPr>
          </a:p>
          <a:p>
            <a:r>
              <a:rPr b="0" lang="en-US" sz="1500" spc="-1" strike="noStrike">
                <a:solidFill>
                  <a:srgbClr val="000000"/>
                </a:solidFill>
                <a:uFill>
                  <a:solidFill>
                    <a:srgbClr val="ffffff"/>
                  </a:solidFill>
                </a:uFill>
                <a:latin typeface="Courier New"/>
              </a:rPr>
              <a:t>&lt;html&gt;</a:t>
            </a:r>
            <a:endParaRPr b="0" lang="en-US" sz="1800" spc="-1" strike="noStrike">
              <a:solidFill>
                <a:srgbClr val="000000"/>
              </a:solidFill>
              <a:uFill>
                <a:solidFill>
                  <a:srgbClr val="ffffff"/>
                </a:solidFill>
              </a:uFill>
              <a:latin typeface="Arial"/>
            </a:endParaRPr>
          </a:p>
          <a:p>
            <a:r>
              <a:rPr b="0" lang="en-US" sz="1500" spc="-1" strike="noStrike">
                <a:solidFill>
                  <a:srgbClr val="000000"/>
                </a:solidFill>
                <a:uFill>
                  <a:solidFill>
                    <a:srgbClr val="ffffff"/>
                  </a:solidFill>
                </a:uFill>
                <a:latin typeface="Courier New"/>
              </a:rPr>
              <a:t>&lt;head&gt;</a:t>
            </a:r>
            <a:endParaRPr b="0" lang="en-US" sz="1800" spc="-1" strike="noStrike">
              <a:solidFill>
                <a:srgbClr val="000000"/>
              </a:solidFill>
              <a:uFill>
                <a:solidFill>
                  <a:srgbClr val="ffffff"/>
                </a:solidFill>
              </a:uFill>
              <a:latin typeface="Arial"/>
            </a:endParaRPr>
          </a:p>
          <a:p>
            <a:r>
              <a:rPr b="0" lang="en-US" sz="1500" spc="-1" strike="noStrike">
                <a:solidFill>
                  <a:srgbClr val="000000"/>
                </a:solidFill>
                <a:uFill>
                  <a:solidFill>
                    <a:srgbClr val="ffffff"/>
                  </a:solidFill>
                </a:uFill>
                <a:latin typeface="Courier New"/>
              </a:rPr>
              <a:t>&lt;title&gt;Introduction&lt;/title&gt;</a:t>
            </a:r>
            <a:endParaRPr b="0" lang="en-US" sz="1800" spc="-1" strike="noStrike">
              <a:solidFill>
                <a:srgbClr val="000000"/>
              </a:solidFill>
              <a:uFill>
                <a:solidFill>
                  <a:srgbClr val="ffffff"/>
                </a:solidFill>
              </a:uFill>
              <a:latin typeface="Arial"/>
            </a:endParaRPr>
          </a:p>
          <a:p>
            <a:r>
              <a:rPr b="0" lang="en-US" sz="1500" spc="-1" strike="noStrike">
                <a:solidFill>
                  <a:srgbClr val="000000"/>
                </a:solidFill>
                <a:uFill>
                  <a:solidFill>
                    <a:srgbClr val="ffffff"/>
                  </a:solidFill>
                </a:uFill>
                <a:latin typeface="Courier New"/>
              </a:rPr>
              <a:t>&lt;style type="text/css"&gt;</a:t>
            </a:r>
            <a:endParaRPr b="0" lang="en-US" sz="1800" spc="-1" strike="noStrike">
              <a:solidFill>
                <a:srgbClr val="000000"/>
              </a:solidFill>
              <a:uFill>
                <a:solidFill>
                  <a:srgbClr val="ffffff"/>
                </a:solidFill>
              </a:uFill>
              <a:latin typeface="Arial"/>
            </a:endParaRPr>
          </a:p>
          <a:p>
            <a:r>
              <a:rPr b="0" lang="en-US" sz="1500" spc="-1" strike="noStrike">
                <a:solidFill>
                  <a:srgbClr val="000000"/>
                </a:solidFill>
                <a:uFill>
                  <a:solidFill>
                    <a:srgbClr val="ffffff"/>
                  </a:solidFill>
                </a:uFill>
                <a:latin typeface="Courier New"/>
              </a:rPr>
              <a:t>body</a:t>
            </a:r>
            <a:endParaRPr b="0" lang="en-US" sz="1800" spc="-1" strike="noStrike">
              <a:solidFill>
                <a:srgbClr val="000000"/>
              </a:solidFill>
              <a:uFill>
                <a:solidFill>
                  <a:srgbClr val="ffffff"/>
                </a:solidFill>
              </a:uFill>
              <a:latin typeface="Arial"/>
            </a:endParaRPr>
          </a:p>
          <a:p>
            <a:r>
              <a:rPr b="0" lang="en-US" sz="1500" spc="-1" strike="noStrike">
                <a:solidFill>
                  <a:srgbClr val="000000"/>
                </a:solidFill>
                <a:uFill>
                  <a:solidFill>
                    <a:srgbClr val="ffffff"/>
                  </a:solidFill>
                </a:uFill>
                <a:latin typeface="Courier New"/>
              </a:rPr>
              <a:t>    </a:t>
            </a:r>
            <a:r>
              <a:rPr b="0" lang="en-US" sz="1500" spc="-1" strike="noStrike">
                <a:solidFill>
                  <a:srgbClr val="000000"/>
                </a:solidFill>
                <a:uFill>
                  <a:solidFill>
                    <a:srgbClr val="ffffff"/>
                  </a:solidFill>
                </a:uFill>
                <a:latin typeface="Courier New"/>
              </a:rPr>
              <a:t>{</a:t>
            </a:r>
            <a:endParaRPr b="0" lang="en-US" sz="1800" spc="-1" strike="noStrike">
              <a:solidFill>
                <a:srgbClr val="000000"/>
              </a:solidFill>
              <a:uFill>
                <a:solidFill>
                  <a:srgbClr val="ffffff"/>
                </a:solidFill>
              </a:uFill>
              <a:latin typeface="Arial"/>
            </a:endParaRPr>
          </a:p>
          <a:p>
            <a:r>
              <a:rPr b="0" lang="en-US" sz="1500" spc="-1" strike="noStrike">
                <a:solidFill>
                  <a:srgbClr val="000000"/>
                </a:solidFill>
                <a:uFill>
                  <a:solidFill>
                    <a:srgbClr val="ffffff"/>
                  </a:solidFill>
                </a:uFill>
                <a:latin typeface="Courier New"/>
              </a:rPr>
              <a:t>     </a:t>
            </a:r>
            <a:r>
              <a:rPr b="0" lang="en-US" sz="1500" spc="-1" strike="noStrike">
                <a:solidFill>
                  <a:srgbClr val="000000"/>
                </a:solidFill>
                <a:uFill>
                  <a:solidFill>
                    <a:srgbClr val="ffffff"/>
                  </a:solidFill>
                </a:uFill>
                <a:latin typeface="Courier New"/>
              </a:rPr>
              <a:t>color: red;</a:t>
            </a:r>
            <a:endParaRPr b="0" lang="en-US" sz="1800" spc="-1" strike="noStrike">
              <a:solidFill>
                <a:srgbClr val="000000"/>
              </a:solidFill>
              <a:uFill>
                <a:solidFill>
                  <a:srgbClr val="ffffff"/>
                </a:solidFill>
              </a:uFill>
              <a:latin typeface="Arial"/>
            </a:endParaRPr>
          </a:p>
          <a:p>
            <a:r>
              <a:rPr b="0" lang="en-US" sz="1500" spc="-1" strike="noStrike">
                <a:solidFill>
                  <a:srgbClr val="000000"/>
                </a:solidFill>
                <a:uFill>
                  <a:solidFill>
                    <a:srgbClr val="ffffff"/>
                  </a:solidFill>
                </a:uFill>
                <a:latin typeface="Courier New"/>
              </a:rPr>
              <a:t>    </a:t>
            </a:r>
            <a:r>
              <a:rPr b="0" lang="en-US" sz="1500" spc="-1" strike="noStrike">
                <a:solidFill>
                  <a:srgbClr val="000000"/>
                </a:solidFill>
                <a:uFill>
                  <a:solidFill>
                    <a:srgbClr val="ffffff"/>
                  </a:solidFill>
                </a:uFill>
                <a:latin typeface="Courier New"/>
              </a:rPr>
              <a:t>}</a:t>
            </a:r>
            <a:endParaRPr b="0" lang="en-US" sz="1800" spc="-1" strike="noStrike">
              <a:solidFill>
                <a:srgbClr val="000000"/>
              </a:solidFill>
              <a:uFill>
                <a:solidFill>
                  <a:srgbClr val="ffffff"/>
                </a:solidFill>
              </a:uFill>
              <a:latin typeface="Arial"/>
            </a:endParaRPr>
          </a:p>
          <a:p>
            <a:r>
              <a:rPr b="0" lang="en-US" sz="1500" spc="-1" strike="noStrike">
                <a:solidFill>
                  <a:srgbClr val="000000"/>
                </a:solidFill>
                <a:uFill>
                  <a:solidFill>
                    <a:srgbClr val="ffffff"/>
                  </a:solidFill>
                </a:uFill>
                <a:latin typeface="Courier New"/>
              </a:rPr>
              <a:t>p   </a:t>
            </a:r>
            <a:endParaRPr b="0" lang="en-US" sz="1800" spc="-1" strike="noStrike">
              <a:solidFill>
                <a:srgbClr val="000000"/>
              </a:solidFill>
              <a:uFill>
                <a:solidFill>
                  <a:srgbClr val="ffffff"/>
                </a:solidFill>
              </a:uFill>
              <a:latin typeface="Arial"/>
            </a:endParaRPr>
          </a:p>
          <a:p>
            <a:r>
              <a:rPr b="0" lang="en-US" sz="1500" spc="-1" strike="noStrike">
                <a:solidFill>
                  <a:srgbClr val="000000"/>
                </a:solidFill>
                <a:uFill>
                  <a:solidFill>
                    <a:srgbClr val="ffffff"/>
                  </a:solidFill>
                </a:uFill>
                <a:latin typeface="Courier New"/>
              </a:rPr>
              <a:t>    </a:t>
            </a:r>
            <a:r>
              <a:rPr b="0" lang="en-US" sz="1500" spc="-1" strike="noStrike">
                <a:solidFill>
                  <a:srgbClr val="000000"/>
                </a:solidFill>
                <a:uFill>
                  <a:solidFill>
                    <a:srgbClr val="ffffff"/>
                  </a:solidFill>
                </a:uFill>
                <a:latin typeface="Courier New"/>
              </a:rPr>
              <a:t>{</a:t>
            </a:r>
            <a:endParaRPr b="0" lang="en-US" sz="1800" spc="-1" strike="noStrike">
              <a:solidFill>
                <a:srgbClr val="000000"/>
              </a:solidFill>
              <a:uFill>
                <a:solidFill>
                  <a:srgbClr val="ffffff"/>
                </a:solidFill>
              </a:uFill>
              <a:latin typeface="Arial"/>
            </a:endParaRPr>
          </a:p>
          <a:p>
            <a:r>
              <a:rPr b="0" lang="en-US" sz="1500" spc="-1" strike="noStrike">
                <a:solidFill>
                  <a:srgbClr val="000000"/>
                </a:solidFill>
                <a:uFill>
                  <a:solidFill>
                    <a:srgbClr val="ffffff"/>
                  </a:solidFill>
                </a:uFill>
                <a:latin typeface="Courier New"/>
              </a:rPr>
              <a:t>     </a:t>
            </a:r>
            <a:r>
              <a:rPr b="0" lang="en-US" sz="1500" spc="-1" strike="noStrike">
                <a:solidFill>
                  <a:srgbClr val="000000"/>
                </a:solidFill>
                <a:uFill>
                  <a:solidFill>
                    <a:srgbClr val="ffffff"/>
                  </a:solidFill>
                </a:uFill>
                <a:latin typeface="Courier New"/>
              </a:rPr>
              <a:t>text-align: center;</a:t>
            </a:r>
            <a:endParaRPr b="0" lang="en-US" sz="1800" spc="-1" strike="noStrike">
              <a:solidFill>
                <a:srgbClr val="000000"/>
              </a:solidFill>
              <a:uFill>
                <a:solidFill>
                  <a:srgbClr val="ffffff"/>
                </a:solidFill>
              </a:uFill>
              <a:latin typeface="Arial"/>
            </a:endParaRPr>
          </a:p>
          <a:p>
            <a:r>
              <a:rPr b="0" lang="en-US" sz="1500" spc="-1" strike="noStrike">
                <a:solidFill>
                  <a:srgbClr val="000000"/>
                </a:solidFill>
                <a:uFill>
                  <a:solidFill>
                    <a:srgbClr val="ffffff"/>
                  </a:solidFill>
                </a:uFill>
                <a:latin typeface="Courier New"/>
              </a:rPr>
              <a:t>     </a:t>
            </a:r>
            <a:r>
              <a:rPr b="0" lang="en-US" sz="1500" spc="-1" strike="noStrike">
                <a:solidFill>
                  <a:srgbClr val="000000"/>
                </a:solidFill>
                <a:uFill>
                  <a:solidFill>
                    <a:srgbClr val="ffffff"/>
                  </a:solidFill>
                </a:uFill>
                <a:latin typeface="Courier New"/>
              </a:rPr>
              <a:t>font-size: 2em;</a:t>
            </a:r>
            <a:endParaRPr b="0" lang="en-US" sz="1800" spc="-1" strike="noStrike">
              <a:solidFill>
                <a:srgbClr val="000000"/>
              </a:solidFill>
              <a:uFill>
                <a:solidFill>
                  <a:srgbClr val="ffffff"/>
                </a:solidFill>
              </a:uFill>
              <a:latin typeface="Arial"/>
            </a:endParaRPr>
          </a:p>
          <a:p>
            <a:r>
              <a:rPr b="0" lang="en-US" sz="1500" spc="-1" strike="noStrike">
                <a:solidFill>
                  <a:srgbClr val="000000"/>
                </a:solidFill>
                <a:uFill>
                  <a:solidFill>
                    <a:srgbClr val="ffffff"/>
                  </a:solidFill>
                </a:uFill>
                <a:latin typeface="Courier New"/>
              </a:rPr>
              <a:t>    </a:t>
            </a:r>
            <a:r>
              <a:rPr b="0" lang="en-US" sz="1500" spc="-1" strike="noStrike">
                <a:solidFill>
                  <a:srgbClr val="000000"/>
                </a:solidFill>
                <a:uFill>
                  <a:solidFill>
                    <a:srgbClr val="ffffff"/>
                  </a:solidFill>
                </a:uFill>
                <a:latin typeface="Courier New"/>
              </a:rPr>
              <a:t>}</a:t>
            </a:r>
            <a:endParaRPr b="0" lang="en-US" sz="1800" spc="-1" strike="noStrike">
              <a:solidFill>
                <a:srgbClr val="000000"/>
              </a:solidFill>
              <a:uFill>
                <a:solidFill>
                  <a:srgbClr val="ffffff"/>
                </a:solidFill>
              </a:uFill>
              <a:latin typeface="Arial"/>
            </a:endParaRPr>
          </a:p>
          <a:p>
            <a:r>
              <a:rPr b="0" lang="en-US" sz="1500" spc="-1" strike="noStrike">
                <a:solidFill>
                  <a:srgbClr val="000000"/>
                </a:solidFill>
                <a:uFill>
                  <a:solidFill>
                    <a:srgbClr val="ffffff"/>
                  </a:solidFill>
                </a:uFill>
                <a:latin typeface="Courier New"/>
              </a:rPr>
              <a:t>li</a:t>
            </a:r>
            <a:endParaRPr b="0" lang="en-US" sz="1800" spc="-1" strike="noStrike">
              <a:solidFill>
                <a:srgbClr val="000000"/>
              </a:solidFill>
              <a:uFill>
                <a:solidFill>
                  <a:srgbClr val="ffffff"/>
                </a:solidFill>
              </a:uFill>
              <a:latin typeface="Arial"/>
            </a:endParaRPr>
          </a:p>
          <a:p>
            <a:r>
              <a:rPr b="0" lang="en-US" sz="1500" spc="-1" strike="noStrike">
                <a:solidFill>
                  <a:srgbClr val="000000"/>
                </a:solidFill>
                <a:uFill>
                  <a:solidFill>
                    <a:srgbClr val="ffffff"/>
                  </a:solidFill>
                </a:uFill>
                <a:latin typeface="Courier New"/>
              </a:rPr>
              <a:t>    </a:t>
            </a:r>
            <a:r>
              <a:rPr b="0" lang="en-US" sz="1500" spc="-1" strike="noStrike">
                <a:solidFill>
                  <a:srgbClr val="000000"/>
                </a:solidFill>
                <a:uFill>
                  <a:solidFill>
                    <a:srgbClr val="ffffff"/>
                  </a:solidFill>
                </a:uFill>
                <a:latin typeface="Courier New"/>
              </a:rPr>
              <a:t>{</a:t>
            </a:r>
            <a:endParaRPr b="0" lang="en-US" sz="1800" spc="-1" strike="noStrike">
              <a:solidFill>
                <a:srgbClr val="000000"/>
              </a:solidFill>
              <a:uFill>
                <a:solidFill>
                  <a:srgbClr val="ffffff"/>
                </a:solidFill>
              </a:uFill>
              <a:latin typeface="Arial"/>
            </a:endParaRPr>
          </a:p>
          <a:p>
            <a:r>
              <a:rPr b="0" lang="en-US" sz="1500" spc="-1" strike="noStrike">
                <a:solidFill>
                  <a:srgbClr val="000000"/>
                </a:solidFill>
                <a:uFill>
                  <a:solidFill>
                    <a:srgbClr val="ffffff"/>
                  </a:solidFill>
                </a:uFill>
                <a:latin typeface="Courier New"/>
              </a:rPr>
              <a:t>     </a:t>
            </a:r>
            <a:r>
              <a:rPr b="0" lang="en-US" sz="1500" spc="-1" strike="noStrike">
                <a:solidFill>
                  <a:srgbClr val="000000"/>
                </a:solidFill>
                <a:uFill>
                  <a:solidFill>
                    <a:srgbClr val="ffffff"/>
                  </a:solidFill>
                </a:uFill>
                <a:latin typeface="Courier New"/>
              </a:rPr>
              <a:t>color: green;</a:t>
            </a:r>
            <a:endParaRPr b="0" lang="en-US" sz="1800" spc="-1" strike="noStrike">
              <a:solidFill>
                <a:srgbClr val="000000"/>
              </a:solidFill>
              <a:uFill>
                <a:solidFill>
                  <a:srgbClr val="ffffff"/>
                </a:solidFill>
              </a:uFill>
              <a:latin typeface="Arial"/>
            </a:endParaRPr>
          </a:p>
          <a:p>
            <a:r>
              <a:rPr b="0" lang="en-US" sz="1500" spc="-1" strike="noStrike">
                <a:solidFill>
                  <a:srgbClr val="000000"/>
                </a:solidFill>
                <a:uFill>
                  <a:solidFill>
                    <a:srgbClr val="ffffff"/>
                  </a:solidFill>
                </a:uFill>
                <a:latin typeface="Courier New"/>
              </a:rPr>
              <a:t>    </a:t>
            </a:r>
            <a:r>
              <a:rPr b="0" lang="en-US" sz="1500" spc="-1" strike="noStrike">
                <a:solidFill>
                  <a:srgbClr val="000000"/>
                </a:solidFill>
                <a:uFill>
                  <a:solidFill>
                    <a:srgbClr val="ffffff"/>
                  </a:solidFill>
                </a:uFill>
                <a:latin typeface="Courier New"/>
              </a:rPr>
              <a:t>}</a:t>
            </a:r>
            <a:endParaRPr b="0" lang="en-US" sz="1800" spc="-1" strike="noStrike">
              <a:solidFill>
                <a:srgbClr val="000000"/>
              </a:solidFill>
              <a:uFill>
                <a:solidFill>
                  <a:srgbClr val="ffffff"/>
                </a:solidFill>
              </a:uFill>
              <a:latin typeface="Arial"/>
            </a:endParaRPr>
          </a:p>
          <a:p>
            <a:r>
              <a:rPr b="0" lang="en-US" sz="1500" spc="-1" strike="noStrike">
                <a:solidFill>
                  <a:srgbClr val="000000"/>
                </a:solidFill>
                <a:uFill>
                  <a:solidFill>
                    <a:srgbClr val="ffffff"/>
                  </a:solidFill>
                </a:uFill>
                <a:latin typeface="Courier New"/>
              </a:rPr>
              <a:t>&lt;/style&gt;  </a:t>
            </a:r>
            <a:endParaRPr b="0" lang="en-US" sz="1800" spc="-1" strike="noStrike">
              <a:solidFill>
                <a:srgbClr val="000000"/>
              </a:solidFill>
              <a:uFill>
                <a:solidFill>
                  <a:srgbClr val="ffffff"/>
                </a:solidFill>
              </a:uFill>
              <a:latin typeface="Arial"/>
            </a:endParaRPr>
          </a:p>
          <a:p>
            <a:r>
              <a:rPr b="0" lang="en-US" sz="1500" spc="-1" strike="noStrike">
                <a:solidFill>
                  <a:srgbClr val="000000"/>
                </a:solidFill>
                <a:uFill>
                  <a:solidFill>
                    <a:srgbClr val="ffffff"/>
                  </a:solidFill>
                </a:uFill>
                <a:latin typeface="Courier New"/>
              </a:rPr>
              <a:t>&lt;/head&gt;</a:t>
            </a:r>
            <a:endParaRPr b="0" lang="en-US" sz="1800" spc="-1" strike="noStrike">
              <a:solidFill>
                <a:srgbClr val="000000"/>
              </a:solidFill>
              <a:uFill>
                <a:solidFill>
                  <a:srgbClr val="ffffff"/>
                </a:solidFill>
              </a:uFill>
              <a:latin typeface="Arial"/>
            </a:endParaRPr>
          </a:p>
          <a:p>
            <a:r>
              <a:rPr b="0" lang="en-US" sz="1500" spc="-1" strike="noStrike">
                <a:solidFill>
                  <a:srgbClr val="000000"/>
                </a:solidFill>
                <a:uFill>
                  <a:solidFill>
                    <a:srgbClr val="ffffff"/>
                  </a:solidFill>
                </a:uFill>
                <a:latin typeface="Courier New"/>
              </a:rPr>
              <a:t>&lt;body&gt;</a:t>
            </a:r>
            <a:endParaRPr b="0" lang="en-US" sz="1800" spc="-1" strike="noStrike">
              <a:solidFill>
                <a:srgbClr val="000000"/>
              </a:solidFill>
              <a:uFill>
                <a:solidFill>
                  <a:srgbClr val="ffffff"/>
                </a:solidFill>
              </a:uFill>
              <a:latin typeface="Arial"/>
            </a:endParaRPr>
          </a:p>
          <a:p>
            <a:r>
              <a:rPr b="0" lang="en-US" sz="1500" spc="-1" strike="noStrike">
                <a:solidFill>
                  <a:srgbClr val="000000"/>
                </a:solidFill>
                <a:uFill>
                  <a:solidFill>
                    <a:srgbClr val="ffffff"/>
                  </a:solidFill>
                </a:uFill>
                <a:latin typeface="Courier New"/>
              </a:rPr>
              <a:t>&lt;p&gt;This is an introduction to HTML.&lt;br&gt;&lt;br&gt;</a:t>
            </a:r>
            <a:endParaRPr b="0" lang="en-US" sz="1800" spc="-1" strike="noStrike">
              <a:solidFill>
                <a:srgbClr val="000000"/>
              </a:solidFill>
              <a:uFill>
                <a:solidFill>
                  <a:srgbClr val="ffffff"/>
                </a:solidFill>
              </a:uFill>
              <a:latin typeface="Arial"/>
            </a:endParaRPr>
          </a:p>
          <a:p>
            <a:r>
              <a:rPr b="0" lang="en-US" sz="1500" spc="-1" strike="noStrike">
                <a:solidFill>
                  <a:srgbClr val="000000"/>
                </a:solidFill>
                <a:uFill>
                  <a:solidFill>
                    <a:srgbClr val="ffffff"/>
                  </a:solidFill>
                </a:uFill>
                <a:latin typeface="Courier New"/>
              </a:rPr>
              <a:t>Now I am going to make an ordered list followed by an unordered list!&lt;/p&gt;</a:t>
            </a:r>
            <a:endParaRPr b="0" lang="en-US" sz="1800" spc="-1" strike="noStrike">
              <a:solidFill>
                <a:srgbClr val="000000"/>
              </a:solidFill>
              <a:uFill>
                <a:solidFill>
                  <a:srgbClr val="ffffff"/>
                </a:solidFill>
              </a:uFill>
              <a:latin typeface="Arial"/>
            </a:endParaRPr>
          </a:p>
          <a:p>
            <a:r>
              <a:rPr b="0" lang="en-US" sz="1500" spc="-1" strike="noStrike">
                <a:solidFill>
                  <a:srgbClr val="000000"/>
                </a:solidFill>
                <a:uFill>
                  <a:solidFill>
                    <a:srgbClr val="ffffff"/>
                  </a:solidFill>
                </a:uFill>
                <a:latin typeface="Courier New"/>
              </a:rPr>
              <a:t>&lt;ol&gt;</a:t>
            </a:r>
            <a:endParaRPr b="0" lang="en-US" sz="1800" spc="-1" strike="noStrike">
              <a:solidFill>
                <a:srgbClr val="000000"/>
              </a:solidFill>
              <a:uFill>
                <a:solidFill>
                  <a:srgbClr val="ffffff"/>
                </a:solidFill>
              </a:uFill>
              <a:latin typeface="Arial"/>
            </a:endParaRPr>
          </a:p>
          <a:p>
            <a:r>
              <a:rPr b="0" lang="en-US" sz="1500" spc="-1" strike="noStrike">
                <a:solidFill>
                  <a:srgbClr val="000000"/>
                </a:solidFill>
                <a:uFill>
                  <a:solidFill>
                    <a:srgbClr val="ffffff"/>
                  </a:solidFill>
                </a:uFill>
                <a:latin typeface="Courier New"/>
              </a:rPr>
              <a:t>&lt;li&gt;First item in the list&lt;/li&gt;</a:t>
            </a:r>
            <a:endParaRPr b="0" lang="en-US" sz="1800" spc="-1" strike="noStrike">
              <a:solidFill>
                <a:srgbClr val="000000"/>
              </a:solidFill>
              <a:uFill>
                <a:solidFill>
                  <a:srgbClr val="ffffff"/>
                </a:solidFill>
              </a:uFill>
              <a:latin typeface="Arial"/>
            </a:endParaRPr>
          </a:p>
          <a:p>
            <a:r>
              <a:rPr b="0" lang="en-US" sz="1500" spc="-1" strike="noStrike">
                <a:solidFill>
                  <a:srgbClr val="000000"/>
                </a:solidFill>
                <a:uFill>
                  <a:solidFill>
                    <a:srgbClr val="ffffff"/>
                  </a:solidFill>
                </a:uFill>
                <a:latin typeface="Courier New"/>
              </a:rPr>
              <a:t>&lt;li&gt;Second item in the list&lt;/li&gt;</a:t>
            </a:r>
            <a:endParaRPr b="0" lang="en-US" sz="1800" spc="-1" strike="noStrike">
              <a:solidFill>
                <a:srgbClr val="000000"/>
              </a:solidFill>
              <a:uFill>
                <a:solidFill>
                  <a:srgbClr val="ffffff"/>
                </a:solidFill>
              </a:uFill>
              <a:latin typeface="Arial"/>
            </a:endParaRPr>
          </a:p>
          <a:p>
            <a:r>
              <a:rPr b="0" lang="en-US" sz="1500" spc="-1" strike="noStrike">
                <a:solidFill>
                  <a:srgbClr val="000000"/>
                </a:solidFill>
                <a:uFill>
                  <a:solidFill>
                    <a:srgbClr val="ffffff"/>
                  </a:solidFill>
                </a:uFill>
                <a:latin typeface="Courier New"/>
              </a:rPr>
              <a:t>&lt;li&gt;Third item in the list&lt;/li&gt;</a:t>
            </a:r>
            <a:endParaRPr b="0" lang="en-US" sz="1800" spc="-1" strike="noStrike">
              <a:solidFill>
                <a:srgbClr val="000000"/>
              </a:solidFill>
              <a:uFill>
                <a:solidFill>
                  <a:srgbClr val="ffffff"/>
                </a:solidFill>
              </a:uFill>
              <a:latin typeface="Arial"/>
            </a:endParaRPr>
          </a:p>
          <a:p>
            <a:r>
              <a:rPr b="0" lang="en-US" sz="1500" spc="-1" strike="noStrike">
                <a:solidFill>
                  <a:srgbClr val="000000"/>
                </a:solidFill>
                <a:uFill>
                  <a:solidFill>
                    <a:srgbClr val="ffffff"/>
                  </a:solidFill>
                </a:uFill>
                <a:latin typeface="Courier New"/>
              </a:rPr>
              <a:t>&lt;/ol&gt;</a:t>
            </a:r>
            <a:endParaRPr b="0" lang="en-US" sz="1800" spc="-1" strike="noStrike">
              <a:solidFill>
                <a:srgbClr val="000000"/>
              </a:solidFill>
              <a:uFill>
                <a:solidFill>
                  <a:srgbClr val="ffffff"/>
                </a:solidFill>
              </a:uFill>
              <a:latin typeface="Arial"/>
            </a:endParaRPr>
          </a:p>
          <a:p>
            <a:r>
              <a:rPr b="0" lang="en-US" sz="1500" spc="-1" strike="noStrike">
                <a:solidFill>
                  <a:srgbClr val="000000"/>
                </a:solidFill>
                <a:uFill>
                  <a:solidFill>
                    <a:srgbClr val="ffffff"/>
                  </a:solidFill>
                </a:uFill>
                <a:latin typeface="Courier New"/>
              </a:rPr>
              <a:t>&lt;ul&gt;</a:t>
            </a:r>
            <a:endParaRPr b="0" lang="en-US" sz="1800" spc="-1" strike="noStrike">
              <a:solidFill>
                <a:srgbClr val="000000"/>
              </a:solidFill>
              <a:uFill>
                <a:solidFill>
                  <a:srgbClr val="ffffff"/>
                </a:solidFill>
              </a:uFill>
              <a:latin typeface="Arial"/>
            </a:endParaRPr>
          </a:p>
          <a:p>
            <a:r>
              <a:rPr b="0" lang="en-US" sz="1500" spc="-1" strike="noStrike">
                <a:solidFill>
                  <a:srgbClr val="000000"/>
                </a:solidFill>
                <a:uFill>
                  <a:solidFill>
                    <a:srgbClr val="ffffff"/>
                  </a:solidFill>
                </a:uFill>
                <a:latin typeface="Courier New"/>
              </a:rPr>
              <a:t>&lt;li&gt;First item in the list&lt;/li&gt;</a:t>
            </a:r>
            <a:endParaRPr b="0" lang="en-US" sz="1800" spc="-1" strike="noStrike">
              <a:solidFill>
                <a:srgbClr val="000000"/>
              </a:solidFill>
              <a:uFill>
                <a:solidFill>
                  <a:srgbClr val="ffffff"/>
                </a:solidFill>
              </a:uFill>
              <a:latin typeface="Arial"/>
            </a:endParaRPr>
          </a:p>
          <a:p>
            <a:r>
              <a:rPr b="0" lang="en-US" sz="1500" spc="-1" strike="noStrike">
                <a:solidFill>
                  <a:srgbClr val="000000"/>
                </a:solidFill>
                <a:uFill>
                  <a:solidFill>
                    <a:srgbClr val="ffffff"/>
                  </a:solidFill>
                </a:uFill>
                <a:latin typeface="Courier New"/>
              </a:rPr>
              <a:t>&lt;li&gt;Second item in the list&lt;/li&gt;</a:t>
            </a:r>
            <a:endParaRPr b="0" lang="en-US" sz="1800" spc="-1" strike="noStrike">
              <a:solidFill>
                <a:srgbClr val="000000"/>
              </a:solidFill>
              <a:uFill>
                <a:solidFill>
                  <a:srgbClr val="ffffff"/>
                </a:solidFill>
              </a:uFill>
              <a:latin typeface="Arial"/>
            </a:endParaRPr>
          </a:p>
          <a:p>
            <a:r>
              <a:rPr b="0" lang="en-US" sz="1500" spc="-1" strike="noStrike">
                <a:solidFill>
                  <a:srgbClr val="000000"/>
                </a:solidFill>
                <a:uFill>
                  <a:solidFill>
                    <a:srgbClr val="ffffff"/>
                  </a:solidFill>
                </a:uFill>
                <a:latin typeface="Courier New"/>
              </a:rPr>
              <a:t>&lt;li&gt;Third item in the list&lt;/li&gt;</a:t>
            </a:r>
            <a:endParaRPr b="0" lang="en-US" sz="1800" spc="-1" strike="noStrike">
              <a:solidFill>
                <a:srgbClr val="000000"/>
              </a:solidFill>
              <a:uFill>
                <a:solidFill>
                  <a:srgbClr val="ffffff"/>
                </a:solidFill>
              </a:uFill>
              <a:latin typeface="Arial"/>
            </a:endParaRPr>
          </a:p>
          <a:p>
            <a:r>
              <a:rPr b="0" lang="en-US" sz="1500" spc="-1" strike="noStrike">
                <a:solidFill>
                  <a:srgbClr val="000000"/>
                </a:solidFill>
                <a:uFill>
                  <a:solidFill>
                    <a:srgbClr val="ffffff"/>
                  </a:solidFill>
                </a:uFill>
                <a:latin typeface="Courier New"/>
              </a:rPr>
              <a:t>&lt;/ul&gt;</a:t>
            </a:r>
            <a:endParaRPr b="0" lang="en-US" sz="1800" spc="-1" strike="noStrike">
              <a:solidFill>
                <a:srgbClr val="000000"/>
              </a:solidFill>
              <a:uFill>
                <a:solidFill>
                  <a:srgbClr val="ffffff"/>
                </a:solidFill>
              </a:uFill>
              <a:latin typeface="Arial"/>
            </a:endParaRPr>
          </a:p>
          <a:p>
            <a:r>
              <a:rPr b="0" lang="en-US" sz="1500" spc="-1" strike="noStrike">
                <a:solidFill>
                  <a:srgbClr val="000000"/>
                </a:solidFill>
                <a:uFill>
                  <a:solidFill>
                    <a:srgbClr val="ffffff"/>
                  </a:solidFill>
                </a:uFill>
                <a:latin typeface="Courier New"/>
              </a:rPr>
              <a:t>&lt;/body&gt;</a:t>
            </a:r>
            <a:endParaRPr b="0" lang="en-US" sz="1800" spc="-1" strike="noStrike">
              <a:solidFill>
                <a:srgbClr val="000000"/>
              </a:solidFill>
              <a:uFill>
                <a:solidFill>
                  <a:srgbClr val="ffffff"/>
                </a:solidFill>
              </a:uFill>
              <a:latin typeface="Arial"/>
            </a:endParaRPr>
          </a:p>
          <a:p>
            <a:r>
              <a:rPr b="0" lang="en-US" sz="1500" spc="-1" strike="noStrike">
                <a:solidFill>
                  <a:srgbClr val="000000"/>
                </a:solidFill>
                <a:uFill>
                  <a:solidFill>
                    <a:srgbClr val="ffffff"/>
                  </a:solidFill>
                </a:uFill>
                <a:latin typeface="Courier New"/>
              </a:rPr>
              <a:t>&lt;/html&gt;</a:t>
            </a:r>
            <a:endParaRPr b="0" lang="en-US" sz="1800" spc="-1" strike="noStrike">
              <a:solidFill>
                <a:srgbClr val="000000"/>
              </a:solidFill>
              <a:uFill>
                <a:solidFill>
                  <a:srgbClr val="ffffff"/>
                </a:solidFill>
              </a:uFill>
              <a:latin typeface="Arial"/>
            </a:endParaRPr>
          </a:p>
        </p:txBody>
      </p:sp>
      <p:sp>
        <p:nvSpPr>
          <p:cNvPr id="63" name="TextShape 2"/>
          <p:cNvSpPr txBox="1"/>
          <p:nvPr/>
        </p:nvSpPr>
        <p:spPr>
          <a:xfrm>
            <a:off x="4023360" y="220680"/>
            <a:ext cx="5760720" cy="3673800"/>
          </a:xfrm>
          <a:prstGeom prst="rect">
            <a:avLst/>
          </a:prstGeom>
          <a:noFill/>
          <a:ln>
            <a:noFill/>
          </a:ln>
        </p:spPr>
        <p:txBody>
          <a:bodyPr lIns="90000" rIns="90000" tIns="45000" bIns="45000"/>
          <a:p>
            <a:r>
              <a:rPr b="0" lang="en-US" sz="1800" spc="-1" strike="noStrike">
                <a:solidFill>
                  <a:srgbClr val="000000"/>
                </a:solidFill>
                <a:uFill>
                  <a:solidFill>
                    <a:srgbClr val="ffffff"/>
                  </a:solidFill>
                </a:uFill>
                <a:latin typeface="Arial"/>
              </a:rPr>
              <a:t>CSS (Cascading Style Sheets) let you separate the style from the content.</a:t>
            </a:r>
            <a:endParaRPr b="0" lang="en-US" sz="1800" spc="-1" strike="noStrike">
              <a:solidFill>
                <a:srgbClr val="000000"/>
              </a:solidFill>
              <a:uFill>
                <a:solidFill>
                  <a:srgbClr val="ffffff"/>
                </a:solidFill>
              </a:uFill>
              <a:latin typeface="Arial"/>
            </a:endParaRPr>
          </a:p>
          <a:p>
            <a:r>
              <a:rPr b="0" lang="en-US" sz="1800" spc="-1" strike="noStrike">
                <a:solidFill>
                  <a:srgbClr val="000000"/>
                </a:solidFill>
                <a:uFill>
                  <a:solidFill>
                    <a:srgbClr val="ffffff"/>
                  </a:solidFill>
                </a:uFill>
                <a:latin typeface="Arial"/>
              </a:rPr>
              <a:t>I tell the browser I am using it with the &lt;style...&gt; line.</a:t>
            </a:r>
            <a:endParaRPr b="0" lang="en-US" sz="1800" spc="-1" strike="noStrike">
              <a:solidFill>
                <a:srgbClr val="000000"/>
              </a:solidFill>
              <a:uFill>
                <a:solidFill>
                  <a:srgbClr val="ffffff"/>
                </a:solidFill>
              </a:uFill>
              <a:latin typeface="Arial"/>
            </a:endParaRPr>
          </a:p>
          <a:p>
            <a:r>
              <a:rPr b="0" lang="en-US" sz="1800" spc="-1" strike="noStrike">
                <a:solidFill>
                  <a:srgbClr val="000000"/>
                </a:solidFill>
                <a:uFill>
                  <a:solidFill>
                    <a:srgbClr val="ffffff"/>
                  </a:solidFill>
                </a:uFill>
                <a:latin typeface="Arial"/>
              </a:rPr>
              <a:t>Below the style I put the first thing I wanted to style which was the body.  I wanted to pick a default font color so I put the two curly braces and inserted the thing I wanted to set which was color, followed by a colon, followed by what I wanted to set it to which was red followed by a semi-colon.</a:t>
            </a:r>
            <a:endParaRPr b="0" lang="en-US" sz="1800" spc="-1" strike="noStrike">
              <a:solidFill>
                <a:srgbClr val="000000"/>
              </a:solidFill>
              <a:uFill>
                <a:solidFill>
                  <a:srgbClr val="ffffff"/>
                </a:solidFill>
              </a:uFill>
              <a:latin typeface="Arial"/>
            </a:endParaRPr>
          </a:p>
          <a:p>
            <a:r>
              <a:rPr b="0" lang="en-US" sz="1800" spc="-1" strike="noStrike">
                <a:solidFill>
                  <a:srgbClr val="000000"/>
                </a:solidFill>
                <a:uFill>
                  <a:solidFill>
                    <a:srgbClr val="ffffff"/>
                  </a:solidFill>
                </a:uFill>
                <a:latin typeface="Arial"/>
              </a:rPr>
              <a:t>For paragraphs, I put the p and set the text-align to centered and the font-size to 2em which means twice the normal size.</a:t>
            </a:r>
            <a:endParaRPr b="0" lang="en-US" sz="1800" spc="-1" strike="noStrike">
              <a:solidFill>
                <a:srgbClr val="000000"/>
              </a:solidFill>
              <a:uFill>
                <a:solidFill>
                  <a:srgbClr val="ffffff"/>
                </a:solidFill>
              </a:uFill>
              <a:latin typeface="Arial"/>
            </a:endParaRPr>
          </a:p>
          <a:p>
            <a:r>
              <a:rPr b="0" lang="en-US" sz="1800" spc="-1" strike="noStrike">
                <a:solidFill>
                  <a:srgbClr val="000000"/>
                </a:solidFill>
                <a:uFill>
                  <a:solidFill>
                    <a:srgbClr val="ffffff"/>
                  </a:solidFill>
                </a:uFill>
                <a:latin typeface="Arial"/>
              </a:rPr>
              <a:t>For li I set the color to greeen.  Note that the body color is overridden with green now.</a:t>
            </a:r>
            <a:endParaRPr b="0" lang="en-US" sz="1800" spc="-1" strike="noStrike">
              <a:solidFill>
                <a:srgbClr val="000000"/>
              </a:solidFill>
              <a:uFill>
                <a:solidFill>
                  <a:srgbClr val="ffffff"/>
                </a:solidFill>
              </a:uFill>
              <a:latin typeface="Arial"/>
            </a:endParaRPr>
          </a:p>
        </p:txBody>
      </p:sp>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64" name="" descr=""/>
          <p:cNvPicPr/>
          <p:nvPr/>
        </p:nvPicPr>
        <p:blipFill>
          <a:blip r:embed="rId1"/>
          <a:stretch/>
        </p:blipFill>
        <p:spPr>
          <a:xfrm>
            <a:off x="0" y="16560"/>
            <a:ext cx="10079640" cy="5469840"/>
          </a:xfrm>
          <a:prstGeom prst="rect">
            <a:avLst/>
          </a:prstGeom>
          <a:ln>
            <a:noFill/>
          </a:ln>
        </p:spPr>
      </p:pic>
      <p:sp>
        <p:nvSpPr>
          <p:cNvPr id="65" name="TextShape 1"/>
          <p:cNvSpPr txBox="1"/>
          <p:nvPr/>
        </p:nvSpPr>
        <p:spPr>
          <a:xfrm>
            <a:off x="548640" y="5943600"/>
            <a:ext cx="5396040" cy="858240"/>
          </a:xfrm>
          <a:prstGeom prst="rect">
            <a:avLst/>
          </a:prstGeom>
          <a:noFill/>
          <a:ln>
            <a:noFill/>
          </a:ln>
        </p:spPr>
        <p:txBody>
          <a:bodyPr lIns="90000" rIns="90000" tIns="45000" bIns="45000"/>
          <a:p>
            <a:r>
              <a:rPr b="0" lang="en-US" sz="1800" spc="-1" strike="noStrike">
                <a:solidFill>
                  <a:srgbClr val="000000"/>
                </a:solidFill>
                <a:uFill>
                  <a:solidFill>
                    <a:srgbClr val="ffffff"/>
                  </a:solidFill>
                </a:uFill>
                <a:latin typeface="Arial"/>
              </a:rPr>
              <a:t>I can insert headers using &lt;h1&gt; through &lt;h6) which result in different sizes.  Headers also are bold and have a blank line after them.</a:t>
            </a:r>
            <a:endParaRPr b="0" lang="en-US" sz="1800" spc="-1" strike="noStrike">
              <a:solidFill>
                <a:srgbClr val="000000"/>
              </a:solidFill>
              <a:uFill>
                <a:solidFill>
                  <a:srgbClr val="ffffff"/>
                </a:solidFill>
              </a:uFill>
              <a:latin typeface="Arial"/>
            </a:endParaRPr>
          </a:p>
        </p:txBody>
      </p:sp>
    </p:spTree>
  </p:cSld>
  <p:timing>
    <p:tnLst>
      <p:par>
        <p:cTn id="17" dur="indefinite" restart="never" nodeType="tmRoot">
          <p:childTnLst>
            <p:seq>
              <p:cTn id="1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59</TotalTime>
  <Application>LibreOffice/5.1.4.2$Windows_x86 LibreOffice_project/f99d75f39f1c57ebdd7ffc5f42867c12031db97a</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2018-01-31T12:13:11Z</dcterms:created>
  <dc:creator/>
  <dc:description/>
  <dc:language>en-US</dc:language>
  <cp:lastModifiedBy/>
  <dcterms:modified xsi:type="dcterms:W3CDTF">2018-01-31T14:05:10Z</dcterms:modified>
  <cp:revision>8</cp:revision>
  <dc:subject/>
  <dc:title/>
</cp:coreProperties>
</file>